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60" r:id="rId2"/>
    <p:sldId id="261" r:id="rId3"/>
    <p:sldId id="264" r:id="rId4"/>
    <p:sldId id="278" r:id="rId5"/>
    <p:sldId id="277" r:id="rId6"/>
    <p:sldId id="293" r:id="rId7"/>
    <p:sldId id="280" r:id="rId8"/>
    <p:sldId id="281" r:id="rId9"/>
    <p:sldId id="267" r:id="rId10"/>
    <p:sldId id="289" r:id="rId11"/>
    <p:sldId id="290" r:id="rId12"/>
    <p:sldId id="266" r:id="rId13"/>
    <p:sldId id="271" r:id="rId14"/>
    <p:sldId id="282" r:id="rId15"/>
    <p:sldId id="292" r:id="rId16"/>
    <p:sldId id="287" r:id="rId17"/>
    <p:sldId id="272" r:id="rId18"/>
    <p:sldId id="273" r:id="rId19"/>
    <p:sldId id="275" r:id="rId20"/>
    <p:sldId id="276" r:id="rId21"/>
    <p:sldId id="288" r:id="rId22"/>
    <p:sldId id="269" r:id="rId23"/>
    <p:sldId id="268" r:id="rId24"/>
    <p:sldId id="286" r:id="rId25"/>
    <p:sldId id="285" r:id="rId26"/>
    <p:sldId id="283" r:id="rId27"/>
    <p:sldId id="270" r:id="rId28"/>
    <p:sldId id="291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0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a4550a0d24228c0a" providerId="LiveId" clId="{B7A00A7F-2C9B-4AB9-9B22-89270CBC654A}"/>
    <pc:docChg chg="undo redo custSel addSld delSld modSld sldOrd">
      <pc:chgData name="" userId="a4550a0d24228c0a" providerId="LiveId" clId="{B7A00A7F-2C9B-4AB9-9B22-89270CBC654A}" dt="2022-10-19T15:25:54.103" v="9677" actId="1076"/>
      <pc:docMkLst>
        <pc:docMk/>
      </pc:docMkLst>
      <pc:sldChg chg="addSp delSp modSp">
        <pc:chgData name="" userId="a4550a0d24228c0a" providerId="LiveId" clId="{B7A00A7F-2C9B-4AB9-9B22-89270CBC654A}" dt="2022-10-17T07:38:18.197" v="151" actId="1076"/>
        <pc:sldMkLst>
          <pc:docMk/>
          <pc:sldMk cId="798587645" sldId="260"/>
        </pc:sldMkLst>
        <pc:spChg chg="mod">
          <ac:chgData name="" userId="a4550a0d24228c0a" providerId="LiveId" clId="{B7A00A7F-2C9B-4AB9-9B22-89270CBC654A}" dt="2022-10-17T07:38:18.197" v="151" actId="1076"/>
          <ac:spMkLst>
            <pc:docMk/>
            <pc:sldMk cId="798587645" sldId="260"/>
            <ac:spMk id="6" creationId="{A95E97B1-856A-4738-BA22-A13383D80F78}"/>
          </ac:spMkLst>
        </pc:spChg>
        <pc:spChg chg="add del">
          <ac:chgData name="" userId="a4550a0d24228c0a" providerId="LiveId" clId="{B7A00A7F-2C9B-4AB9-9B22-89270CBC654A}" dt="2022-10-17T07:37:53.693" v="144"/>
          <ac:spMkLst>
            <pc:docMk/>
            <pc:sldMk cId="798587645" sldId="260"/>
            <ac:spMk id="9" creationId="{1F137930-748C-4AB9-B91F-F42E0C1C9185}"/>
          </ac:spMkLst>
        </pc:spChg>
      </pc:sldChg>
      <pc:sldChg chg="addSp delSp modSp add">
        <pc:chgData name="" userId="a4550a0d24228c0a" providerId="LiveId" clId="{B7A00A7F-2C9B-4AB9-9B22-89270CBC654A}" dt="2022-10-17T07:43:23.626" v="398" actId="1076"/>
        <pc:sldMkLst>
          <pc:docMk/>
          <pc:sldMk cId="1674334598" sldId="261"/>
        </pc:sldMkLst>
        <pc:spChg chg="add del mod ord">
          <ac:chgData name="" userId="a4550a0d24228c0a" providerId="LiveId" clId="{B7A00A7F-2C9B-4AB9-9B22-89270CBC654A}" dt="2022-10-17T07:34:03.540" v="76"/>
          <ac:spMkLst>
            <pc:docMk/>
            <pc:sldMk cId="1674334598" sldId="261"/>
            <ac:spMk id="2" creationId="{5B35E020-B2F7-42C9-9483-30961F6460A7}"/>
          </ac:spMkLst>
        </pc:spChg>
        <pc:spChg chg="mod">
          <ac:chgData name="" userId="a4550a0d24228c0a" providerId="LiveId" clId="{B7A00A7F-2C9B-4AB9-9B22-89270CBC654A}" dt="2022-10-17T07:41:00.540" v="346" actId="1076"/>
          <ac:spMkLst>
            <pc:docMk/>
            <pc:sldMk cId="1674334598" sldId="261"/>
            <ac:spMk id="5" creationId="{10CBDF6C-00DA-432E-A5B6-975955BEF0CA}"/>
          </ac:spMkLst>
        </pc:spChg>
        <pc:spChg chg="del">
          <ac:chgData name="" userId="a4550a0d24228c0a" providerId="LiveId" clId="{B7A00A7F-2C9B-4AB9-9B22-89270CBC654A}" dt="2022-10-17T07:32:11.795" v="3" actId="478"/>
          <ac:spMkLst>
            <pc:docMk/>
            <pc:sldMk cId="1674334598" sldId="261"/>
            <ac:spMk id="6" creationId="{A95E97B1-856A-4738-BA22-A13383D80F78}"/>
          </ac:spMkLst>
        </pc:spChg>
        <pc:spChg chg="del mod">
          <ac:chgData name="" userId="a4550a0d24228c0a" providerId="LiveId" clId="{B7A00A7F-2C9B-4AB9-9B22-89270CBC654A}" dt="2022-10-17T07:42:37.634" v="371" actId="478"/>
          <ac:spMkLst>
            <pc:docMk/>
            <pc:sldMk cId="1674334598" sldId="261"/>
            <ac:spMk id="7" creationId="{0492EEFC-0DEB-419E-BCC1-3B98FBE7309E}"/>
          </ac:spMkLst>
        </pc:spChg>
        <pc:spChg chg="del">
          <ac:chgData name="" userId="a4550a0d24228c0a" providerId="LiveId" clId="{B7A00A7F-2C9B-4AB9-9B22-89270CBC654A}" dt="2022-10-17T07:32:14.143" v="4" actId="478"/>
          <ac:spMkLst>
            <pc:docMk/>
            <pc:sldMk cId="1674334598" sldId="261"/>
            <ac:spMk id="8" creationId="{FD29CFB8-67EF-43AD-8BA0-8269F2AE3B6A}"/>
          </ac:spMkLst>
        </pc:spChg>
        <pc:spChg chg="add del mod">
          <ac:chgData name="" userId="a4550a0d24228c0a" providerId="LiveId" clId="{B7A00A7F-2C9B-4AB9-9B22-89270CBC654A}" dt="2022-10-17T07:34:36.778" v="84"/>
          <ac:spMkLst>
            <pc:docMk/>
            <pc:sldMk cId="1674334598" sldId="261"/>
            <ac:spMk id="9" creationId="{F6213899-E917-4D32-9B25-D2297802BBE5}"/>
          </ac:spMkLst>
        </pc:spChg>
        <pc:spChg chg="add del mod">
          <ac:chgData name="" userId="a4550a0d24228c0a" providerId="LiveId" clId="{B7A00A7F-2C9B-4AB9-9B22-89270CBC654A}" dt="2022-10-17T07:34:42.360" v="88"/>
          <ac:spMkLst>
            <pc:docMk/>
            <pc:sldMk cId="1674334598" sldId="261"/>
            <ac:spMk id="10" creationId="{CA18B1CA-045C-4391-9818-7A4075A25F1A}"/>
          </ac:spMkLst>
        </pc:spChg>
        <pc:spChg chg="add del mod">
          <ac:chgData name="" userId="a4550a0d24228c0a" providerId="LiveId" clId="{B7A00A7F-2C9B-4AB9-9B22-89270CBC654A}" dt="2022-10-17T07:34:54.075" v="92"/>
          <ac:spMkLst>
            <pc:docMk/>
            <pc:sldMk cId="1674334598" sldId="261"/>
            <ac:spMk id="11" creationId="{14FDBA37-AF48-471B-A766-454715531FF9}"/>
          </ac:spMkLst>
        </pc:spChg>
        <pc:spChg chg="add del mod">
          <ac:chgData name="" userId="a4550a0d24228c0a" providerId="LiveId" clId="{B7A00A7F-2C9B-4AB9-9B22-89270CBC654A}" dt="2022-10-17T07:34:59.959" v="97"/>
          <ac:spMkLst>
            <pc:docMk/>
            <pc:sldMk cId="1674334598" sldId="261"/>
            <ac:spMk id="12" creationId="{CA96EFE3-B8F5-41D9-AE6C-2BDF8E089BA6}"/>
          </ac:spMkLst>
        </pc:spChg>
        <pc:spChg chg="add del mod ord">
          <ac:chgData name="" userId="a4550a0d24228c0a" providerId="LiveId" clId="{B7A00A7F-2C9B-4AB9-9B22-89270CBC654A}" dt="2022-10-17T07:40:06.294" v="326" actId="207"/>
          <ac:spMkLst>
            <pc:docMk/>
            <pc:sldMk cId="1674334598" sldId="261"/>
            <ac:spMk id="13" creationId="{C2CDFEC9-C8EA-4C5F-90AC-FBB2C5E79516}"/>
          </ac:spMkLst>
        </pc:spChg>
        <pc:spChg chg="add mod">
          <ac:chgData name="" userId="a4550a0d24228c0a" providerId="LiveId" clId="{B7A00A7F-2C9B-4AB9-9B22-89270CBC654A}" dt="2022-10-17T07:39:29.062" v="312" actId="164"/>
          <ac:spMkLst>
            <pc:docMk/>
            <pc:sldMk cId="1674334598" sldId="261"/>
            <ac:spMk id="14" creationId="{7CEDB8E7-A8EC-410B-8541-BEBB7EBFB879}"/>
          </ac:spMkLst>
        </pc:spChg>
        <pc:spChg chg="add mod">
          <ac:chgData name="" userId="a4550a0d24228c0a" providerId="LiveId" clId="{B7A00A7F-2C9B-4AB9-9B22-89270CBC654A}" dt="2022-10-17T07:39:29.062" v="312" actId="164"/>
          <ac:spMkLst>
            <pc:docMk/>
            <pc:sldMk cId="1674334598" sldId="261"/>
            <ac:spMk id="15" creationId="{C8C8C549-98B8-463E-8212-4AE9C332A306}"/>
          </ac:spMkLst>
        </pc:spChg>
        <pc:spChg chg="add del">
          <ac:chgData name="" userId="a4550a0d24228c0a" providerId="LiveId" clId="{B7A00A7F-2C9B-4AB9-9B22-89270CBC654A}" dt="2022-10-17T07:39:56.416" v="322"/>
          <ac:spMkLst>
            <pc:docMk/>
            <pc:sldMk cId="1674334598" sldId="261"/>
            <ac:spMk id="16" creationId="{129D308C-B31F-430D-AF1C-2A8F4E1E9FC6}"/>
          </ac:spMkLst>
        </pc:spChg>
        <pc:spChg chg="add del">
          <ac:chgData name="" userId="a4550a0d24228c0a" providerId="LiveId" clId="{B7A00A7F-2C9B-4AB9-9B22-89270CBC654A}" dt="2022-10-17T07:39:56.135" v="321"/>
          <ac:spMkLst>
            <pc:docMk/>
            <pc:sldMk cId="1674334598" sldId="261"/>
            <ac:spMk id="17" creationId="{3FAB4EBA-EE1E-4022-AC30-368DBB6F9DC3}"/>
          </ac:spMkLst>
        </pc:spChg>
        <pc:spChg chg="add del mod">
          <ac:chgData name="" userId="a4550a0d24228c0a" providerId="LiveId" clId="{B7A00A7F-2C9B-4AB9-9B22-89270CBC654A}" dt="2022-10-17T07:40:32.216" v="345" actId="478"/>
          <ac:spMkLst>
            <pc:docMk/>
            <pc:sldMk cId="1674334598" sldId="261"/>
            <ac:spMk id="18" creationId="{63341AF6-188B-43B1-8EEB-88DB692BFA50}"/>
          </ac:spMkLst>
        </pc:spChg>
        <pc:spChg chg="add mod">
          <ac:chgData name="" userId="a4550a0d24228c0a" providerId="LiveId" clId="{B7A00A7F-2C9B-4AB9-9B22-89270CBC654A}" dt="2022-10-17T07:43:23.626" v="398" actId="1076"/>
          <ac:spMkLst>
            <pc:docMk/>
            <pc:sldMk cId="1674334598" sldId="261"/>
            <ac:spMk id="19" creationId="{AB3B507D-D6F8-4475-88C0-D5D98DE0FFAB}"/>
          </ac:spMkLst>
        </pc:spChg>
        <pc:grpChg chg="add del mod">
          <ac:chgData name="" userId="a4550a0d24228c0a" providerId="LiveId" clId="{B7A00A7F-2C9B-4AB9-9B22-89270CBC654A}" dt="2022-10-17T07:41:19.720" v="350" actId="478"/>
          <ac:grpSpMkLst>
            <pc:docMk/>
            <pc:sldMk cId="1674334598" sldId="261"/>
            <ac:grpSpMk id="3" creationId="{397DFD8F-6D5B-483F-900D-693AF2B77C5C}"/>
          </ac:grpSpMkLst>
        </pc:grpChg>
        <pc:picChg chg="mod">
          <ac:chgData name="" userId="a4550a0d24228c0a" providerId="LiveId" clId="{B7A00A7F-2C9B-4AB9-9B22-89270CBC654A}" dt="2022-10-17T07:34:55.436" v="94" actId="1076"/>
          <ac:picMkLst>
            <pc:docMk/>
            <pc:sldMk cId="1674334598" sldId="261"/>
            <ac:picMk id="4" creationId="{0C8F63CF-906E-42E3-A6C6-90E0B585B54C}"/>
          </ac:picMkLst>
        </pc:picChg>
      </pc:sldChg>
      <pc:sldChg chg="addSp delSp modSp add">
        <pc:chgData name="" userId="a4550a0d24228c0a" providerId="LiveId" clId="{B7A00A7F-2C9B-4AB9-9B22-89270CBC654A}" dt="2022-10-19T15:25:54.103" v="9677" actId="1076"/>
        <pc:sldMkLst>
          <pc:docMk/>
          <pc:sldMk cId="155112497" sldId="264"/>
        </pc:sldMkLst>
        <pc:spChg chg="add mod">
          <ac:chgData name="" userId="a4550a0d24228c0a" providerId="LiveId" clId="{B7A00A7F-2C9B-4AB9-9B22-89270CBC654A}" dt="2022-10-17T07:43:39.584" v="406" actId="120"/>
          <ac:spMkLst>
            <pc:docMk/>
            <pc:sldMk cId="155112497" sldId="264"/>
            <ac:spMk id="2" creationId="{E07BC3C9-0324-494C-B373-656DBDB523C4}"/>
          </ac:spMkLst>
        </pc:spChg>
        <pc:spChg chg="add del">
          <ac:chgData name="" userId="a4550a0d24228c0a" providerId="LiveId" clId="{B7A00A7F-2C9B-4AB9-9B22-89270CBC654A}" dt="2022-10-19T15:04:36.323" v="9212"/>
          <ac:spMkLst>
            <pc:docMk/>
            <pc:sldMk cId="155112497" sldId="264"/>
            <ac:spMk id="3" creationId="{06D58710-FDC4-464D-8B36-46BA7EE9E29E}"/>
          </ac:spMkLst>
        </pc:spChg>
        <pc:spChg chg="add del mod">
          <ac:chgData name="" userId="a4550a0d24228c0a" providerId="LiveId" clId="{B7A00A7F-2C9B-4AB9-9B22-89270CBC654A}" dt="2022-10-19T15:19:52.197" v="9576" actId="478"/>
          <ac:spMkLst>
            <pc:docMk/>
            <pc:sldMk cId="155112497" sldId="264"/>
            <ac:spMk id="3" creationId="{47555C65-6433-4F07-8F7B-9F7AF29CC93D}"/>
          </ac:spMkLst>
        </pc:spChg>
        <pc:spChg chg="add mod">
          <ac:chgData name="" userId="a4550a0d24228c0a" providerId="LiveId" clId="{B7A00A7F-2C9B-4AB9-9B22-89270CBC654A}" dt="2022-10-19T15:14:51.988" v="9454" actId="1076"/>
          <ac:spMkLst>
            <pc:docMk/>
            <pc:sldMk cId="155112497" sldId="264"/>
            <ac:spMk id="6" creationId="{3093A35C-4AE4-4E9E-BF09-9733528027AC}"/>
          </ac:spMkLst>
        </pc:spChg>
        <pc:spChg chg="del mod">
          <ac:chgData name="" userId="a4550a0d24228c0a" providerId="LiveId" clId="{B7A00A7F-2C9B-4AB9-9B22-89270CBC654A}" dt="2022-10-17T07:43:26.407" v="399" actId="478"/>
          <ac:spMkLst>
            <pc:docMk/>
            <pc:sldMk cId="155112497" sldId="264"/>
            <ac:spMk id="7" creationId="{0492EEFC-0DEB-419E-BCC1-3B98FBE7309E}"/>
          </ac:spMkLst>
        </pc:spChg>
        <pc:spChg chg="add del">
          <ac:chgData name="" userId="a4550a0d24228c0a" providerId="LiveId" clId="{B7A00A7F-2C9B-4AB9-9B22-89270CBC654A}" dt="2022-10-19T15:05:45.444" v="9223"/>
          <ac:spMkLst>
            <pc:docMk/>
            <pc:sldMk cId="155112497" sldId="264"/>
            <ac:spMk id="7" creationId="{19B651C6-8BF1-45F2-828B-0744C0C4700A}"/>
          </ac:spMkLst>
        </pc:spChg>
        <pc:spChg chg="add del">
          <ac:chgData name="" userId="a4550a0d24228c0a" providerId="LiveId" clId="{B7A00A7F-2C9B-4AB9-9B22-89270CBC654A}" dt="2022-10-19T15:04:37.810" v="9214"/>
          <ac:spMkLst>
            <pc:docMk/>
            <pc:sldMk cId="155112497" sldId="264"/>
            <ac:spMk id="7" creationId="{2BAB5681-324F-4D17-B398-C2362E7E3803}"/>
          </ac:spMkLst>
        </pc:spChg>
        <pc:spChg chg="add mod topLvl">
          <ac:chgData name="" userId="a4550a0d24228c0a" providerId="LiveId" clId="{B7A00A7F-2C9B-4AB9-9B22-89270CBC654A}" dt="2022-10-19T15:25:43.338" v="9675" actId="164"/>
          <ac:spMkLst>
            <pc:docMk/>
            <pc:sldMk cId="155112497" sldId="264"/>
            <ac:spMk id="8" creationId="{B6A2F1B5-A808-46B1-8C48-C39560D31436}"/>
          </ac:spMkLst>
        </pc:spChg>
        <pc:spChg chg="add">
          <ac:chgData name="" userId="a4550a0d24228c0a" providerId="LiveId" clId="{B7A00A7F-2C9B-4AB9-9B22-89270CBC654A}" dt="2022-10-17T07:43:26.671" v="400"/>
          <ac:spMkLst>
            <pc:docMk/>
            <pc:sldMk cId="155112497" sldId="264"/>
            <ac:spMk id="10" creationId="{30FEB071-2DEB-45BE-BDA8-D2ECEAED28E0}"/>
          </ac:spMkLst>
        </pc:spChg>
        <pc:spChg chg="add mod">
          <ac:chgData name="" userId="a4550a0d24228c0a" providerId="LiveId" clId="{B7A00A7F-2C9B-4AB9-9B22-89270CBC654A}" dt="2022-10-19T15:23:49.743" v="9653" actId="1076"/>
          <ac:spMkLst>
            <pc:docMk/>
            <pc:sldMk cId="155112497" sldId="264"/>
            <ac:spMk id="12" creationId="{09E9EB4F-6443-431F-BCF4-A99455A35023}"/>
          </ac:spMkLst>
        </pc:spChg>
        <pc:spChg chg="mod">
          <ac:chgData name="" userId="a4550a0d24228c0a" providerId="LiveId" clId="{B7A00A7F-2C9B-4AB9-9B22-89270CBC654A}" dt="2022-10-18T01:52:23.393" v="2520" actId="1076"/>
          <ac:spMkLst>
            <pc:docMk/>
            <pc:sldMk cId="155112497" sldId="264"/>
            <ac:spMk id="13" creationId="{C2CDFEC9-C8EA-4C5F-90AC-FBB2C5E79516}"/>
          </ac:spMkLst>
        </pc:spChg>
        <pc:spChg chg="add mod">
          <ac:chgData name="" userId="a4550a0d24228c0a" providerId="LiveId" clId="{B7A00A7F-2C9B-4AB9-9B22-89270CBC654A}" dt="2022-10-19T15:23:54.043" v="9654" actId="1076"/>
          <ac:spMkLst>
            <pc:docMk/>
            <pc:sldMk cId="155112497" sldId="264"/>
            <ac:spMk id="14" creationId="{F0E0D3CF-FD64-44FE-BEFA-801A9B2D9256}"/>
          </ac:spMkLst>
        </pc:spChg>
        <pc:spChg chg="add del">
          <ac:chgData name="" userId="a4550a0d24228c0a" providerId="LiveId" clId="{B7A00A7F-2C9B-4AB9-9B22-89270CBC654A}" dt="2022-10-19T15:07:42.946" v="9312"/>
          <ac:spMkLst>
            <pc:docMk/>
            <pc:sldMk cId="155112497" sldId="264"/>
            <ac:spMk id="15" creationId="{7C305ABA-3913-41E6-9394-CF40168A91D0}"/>
          </ac:spMkLst>
        </pc:spChg>
        <pc:spChg chg="add mod topLvl">
          <ac:chgData name="" userId="a4550a0d24228c0a" providerId="LiveId" clId="{B7A00A7F-2C9B-4AB9-9B22-89270CBC654A}" dt="2022-10-19T15:25:43.338" v="9675" actId="164"/>
          <ac:spMkLst>
            <pc:docMk/>
            <pc:sldMk cId="155112497" sldId="264"/>
            <ac:spMk id="16" creationId="{1227312F-74D5-4602-BA03-9A07C017F869}"/>
          </ac:spMkLst>
        </pc:spChg>
        <pc:spChg chg="add del">
          <ac:chgData name="" userId="a4550a0d24228c0a" providerId="LiveId" clId="{B7A00A7F-2C9B-4AB9-9B22-89270CBC654A}" dt="2022-10-19T15:10:43.538" v="9344"/>
          <ac:spMkLst>
            <pc:docMk/>
            <pc:sldMk cId="155112497" sldId="264"/>
            <ac:spMk id="17" creationId="{04F6B951-7493-4759-A4D0-289A45607931}"/>
          </ac:spMkLst>
        </pc:spChg>
        <pc:spChg chg="add del mod">
          <ac:chgData name="" userId="a4550a0d24228c0a" providerId="LiveId" clId="{B7A00A7F-2C9B-4AB9-9B22-89270CBC654A}" dt="2022-10-19T15:12:34.778" v="9387"/>
          <ac:spMkLst>
            <pc:docMk/>
            <pc:sldMk cId="155112497" sldId="264"/>
            <ac:spMk id="18" creationId="{80428B6E-B06E-4636-8C69-AEBD6FD4A8DB}"/>
          </ac:spMkLst>
        </pc:spChg>
        <pc:spChg chg="add del mod">
          <ac:chgData name="" userId="a4550a0d24228c0a" providerId="LiveId" clId="{B7A00A7F-2C9B-4AB9-9B22-89270CBC654A}" dt="2022-10-19T15:14:26.591" v="9438" actId="478"/>
          <ac:spMkLst>
            <pc:docMk/>
            <pc:sldMk cId="155112497" sldId="264"/>
            <ac:spMk id="21" creationId="{CF085A5F-A431-4417-A0CD-F8E15CA8F9A8}"/>
          </ac:spMkLst>
        </pc:spChg>
        <pc:spChg chg="add mod">
          <ac:chgData name="" userId="a4550a0d24228c0a" providerId="LiveId" clId="{B7A00A7F-2C9B-4AB9-9B22-89270CBC654A}" dt="2022-10-19T15:23:07.215" v="9643" actId="164"/>
          <ac:spMkLst>
            <pc:docMk/>
            <pc:sldMk cId="155112497" sldId="264"/>
            <ac:spMk id="22" creationId="{BF18E472-9F6A-41F3-958F-BCEC70BEC96E}"/>
          </ac:spMkLst>
        </pc:spChg>
        <pc:spChg chg="add del">
          <ac:chgData name="" userId="a4550a0d24228c0a" providerId="LiveId" clId="{B7A00A7F-2C9B-4AB9-9B22-89270CBC654A}" dt="2022-10-19T15:20:13.130" v="9594"/>
          <ac:spMkLst>
            <pc:docMk/>
            <pc:sldMk cId="155112497" sldId="264"/>
            <ac:spMk id="25" creationId="{85BB5403-1889-45C4-B7DF-5291BF2F0A0E}"/>
          </ac:spMkLst>
        </pc:spChg>
        <pc:spChg chg="add del">
          <ac:chgData name="" userId="a4550a0d24228c0a" providerId="LiveId" clId="{B7A00A7F-2C9B-4AB9-9B22-89270CBC654A}" dt="2022-10-19T15:20:16.341" v="9596"/>
          <ac:spMkLst>
            <pc:docMk/>
            <pc:sldMk cId="155112497" sldId="264"/>
            <ac:spMk id="26" creationId="{EE77A58D-38AD-45D2-9ECA-B2BE25DBA12B}"/>
          </ac:spMkLst>
        </pc:spChg>
        <pc:spChg chg="add del">
          <ac:chgData name="" userId="a4550a0d24228c0a" providerId="LiveId" clId="{B7A00A7F-2C9B-4AB9-9B22-89270CBC654A}" dt="2022-10-19T15:20:38.635" v="9602"/>
          <ac:spMkLst>
            <pc:docMk/>
            <pc:sldMk cId="155112497" sldId="264"/>
            <ac:spMk id="28" creationId="{49E9E6C4-0AC7-451D-B40F-B2E479044EA5}"/>
          </ac:spMkLst>
        </pc:spChg>
        <pc:spChg chg="add mod">
          <ac:chgData name="" userId="a4550a0d24228c0a" providerId="LiveId" clId="{B7A00A7F-2C9B-4AB9-9B22-89270CBC654A}" dt="2022-10-19T15:25:35.728" v="9672" actId="1076"/>
          <ac:spMkLst>
            <pc:docMk/>
            <pc:sldMk cId="155112497" sldId="264"/>
            <ac:spMk id="29" creationId="{39C649B9-8E7F-4CD4-B89B-095BE9788EEE}"/>
          </ac:spMkLst>
        </pc:spChg>
        <pc:grpChg chg="del">
          <ac:chgData name="" userId="a4550a0d24228c0a" providerId="LiveId" clId="{B7A00A7F-2C9B-4AB9-9B22-89270CBC654A}" dt="2022-10-17T07:41:22.286" v="351" actId="478"/>
          <ac:grpSpMkLst>
            <pc:docMk/>
            <pc:sldMk cId="155112497" sldId="264"/>
            <ac:grpSpMk id="3" creationId="{397DFD8F-6D5B-483F-900D-693AF2B77C5C}"/>
          </ac:grpSpMkLst>
        </pc:grpChg>
        <pc:grpChg chg="add mod topLvl">
          <ac:chgData name="" userId="a4550a0d24228c0a" providerId="LiveId" clId="{B7A00A7F-2C9B-4AB9-9B22-89270CBC654A}" dt="2022-10-19T15:15:18.241" v="9461" actId="164"/>
          <ac:grpSpMkLst>
            <pc:docMk/>
            <pc:sldMk cId="155112497" sldId="264"/>
            <ac:grpSpMk id="19" creationId="{CF9E8DBA-9A26-4630-A370-3177C69F9A29}"/>
          </ac:grpSpMkLst>
        </pc:grpChg>
        <pc:grpChg chg="add mod topLvl">
          <ac:chgData name="" userId="a4550a0d24228c0a" providerId="LiveId" clId="{B7A00A7F-2C9B-4AB9-9B22-89270CBC654A}" dt="2022-10-19T15:15:18.241" v="9461" actId="164"/>
          <ac:grpSpMkLst>
            <pc:docMk/>
            <pc:sldMk cId="155112497" sldId="264"/>
            <ac:grpSpMk id="20" creationId="{6CD64C30-3B4E-435C-B8E7-489FB3DC639C}"/>
          </ac:grpSpMkLst>
        </pc:grpChg>
        <pc:grpChg chg="add del mod">
          <ac:chgData name="" userId="a4550a0d24228c0a" providerId="LiveId" clId="{B7A00A7F-2C9B-4AB9-9B22-89270CBC654A}" dt="2022-10-19T15:15:12.077" v="9459" actId="165"/>
          <ac:grpSpMkLst>
            <pc:docMk/>
            <pc:sldMk cId="155112497" sldId="264"/>
            <ac:grpSpMk id="23" creationId="{F1974FD1-ECD3-4E9E-9E80-4E854E75FF08}"/>
          </ac:grpSpMkLst>
        </pc:grpChg>
        <pc:grpChg chg="add del mod topLvl">
          <ac:chgData name="" userId="a4550a0d24228c0a" providerId="LiveId" clId="{B7A00A7F-2C9B-4AB9-9B22-89270CBC654A}" dt="2022-10-19T15:25:06.397" v="9666"/>
          <ac:grpSpMkLst>
            <pc:docMk/>
            <pc:sldMk cId="155112497" sldId="264"/>
            <ac:grpSpMk id="24" creationId="{B7593B2B-F405-441D-8E40-196C80B17F6E}"/>
          </ac:grpSpMkLst>
        </pc:grpChg>
        <pc:grpChg chg="add del mod">
          <ac:chgData name="" userId="a4550a0d24228c0a" providerId="LiveId" clId="{B7A00A7F-2C9B-4AB9-9B22-89270CBC654A}" dt="2022-10-19T15:24:48.792" v="9660" actId="165"/>
          <ac:grpSpMkLst>
            <pc:docMk/>
            <pc:sldMk cId="155112497" sldId="264"/>
            <ac:grpSpMk id="30" creationId="{F5F749EF-5BF4-4E7C-9718-F1BEBB022D21}"/>
          </ac:grpSpMkLst>
        </pc:grpChg>
        <pc:grpChg chg="add mod">
          <ac:chgData name="" userId="a4550a0d24228c0a" providerId="LiveId" clId="{B7A00A7F-2C9B-4AB9-9B22-89270CBC654A}" dt="2022-10-19T15:25:54.103" v="9677" actId="1076"/>
          <ac:grpSpMkLst>
            <pc:docMk/>
            <pc:sldMk cId="155112497" sldId="264"/>
            <ac:grpSpMk id="31" creationId="{C7FF80AD-53A2-4627-8171-86938345B221}"/>
          </ac:grpSpMkLst>
        </pc:grpChg>
        <pc:grpChg chg="add mod">
          <ac:chgData name="" userId="a4550a0d24228c0a" providerId="LiveId" clId="{B7A00A7F-2C9B-4AB9-9B22-89270CBC654A}" dt="2022-10-19T15:25:43.338" v="9675" actId="164"/>
          <ac:grpSpMkLst>
            <pc:docMk/>
            <pc:sldMk cId="155112497" sldId="264"/>
            <ac:grpSpMk id="32" creationId="{4D93C044-5D3E-4337-9C05-E2E7FBEB8025}"/>
          </ac:grpSpMkLst>
        </pc:grpChg>
        <pc:picChg chg="add mod">
          <ac:chgData name="" userId="a4550a0d24228c0a" providerId="LiveId" clId="{B7A00A7F-2C9B-4AB9-9B22-89270CBC654A}" dt="2022-10-19T15:13:50.025" v="9421" actId="164"/>
          <ac:picMkLst>
            <pc:docMk/>
            <pc:sldMk cId="155112497" sldId="264"/>
            <ac:picMk id="9" creationId="{40BBB454-01F8-4496-A5BF-6B0BC4929181}"/>
          </ac:picMkLst>
        </pc:picChg>
        <pc:picChg chg="add mod">
          <ac:chgData name="" userId="a4550a0d24228c0a" providerId="LiveId" clId="{B7A00A7F-2C9B-4AB9-9B22-89270CBC654A}" dt="2022-10-19T15:13:48.721" v="9420" actId="164"/>
          <ac:picMkLst>
            <pc:docMk/>
            <pc:sldMk cId="155112497" sldId="264"/>
            <ac:picMk id="11" creationId="{34ADA1E6-C9EA-47F3-93ED-178B9F5FDB2F}"/>
          </ac:picMkLst>
        </pc:picChg>
        <pc:picChg chg="add mod modCrop">
          <ac:chgData name="" userId="a4550a0d24228c0a" providerId="LiveId" clId="{B7A00A7F-2C9B-4AB9-9B22-89270CBC654A}" dt="2022-10-19T15:25:37.622" v="9674" actId="1076"/>
          <ac:picMkLst>
            <pc:docMk/>
            <pc:sldMk cId="155112497" sldId="264"/>
            <ac:picMk id="27" creationId="{D8847658-D553-43EA-8449-6279B7D52AD2}"/>
          </ac:picMkLst>
        </pc:picChg>
      </pc:sldChg>
      <pc:sldChg chg="addSp delSp modSp add del">
        <pc:chgData name="" userId="a4550a0d24228c0a" providerId="LiveId" clId="{B7A00A7F-2C9B-4AB9-9B22-89270CBC654A}" dt="2022-10-18T02:06:53.934" v="2545" actId="2696"/>
        <pc:sldMkLst>
          <pc:docMk/>
          <pc:sldMk cId="4147098367" sldId="265"/>
        </pc:sldMkLst>
        <pc:spChg chg="mod">
          <ac:chgData name="" userId="a4550a0d24228c0a" providerId="LiveId" clId="{B7A00A7F-2C9B-4AB9-9B22-89270CBC654A}" dt="2022-10-17T07:43:59.862" v="421"/>
          <ac:spMkLst>
            <pc:docMk/>
            <pc:sldMk cId="4147098367" sldId="265"/>
            <ac:spMk id="2" creationId="{E07BC3C9-0324-494C-B373-656DBDB523C4}"/>
          </ac:spMkLst>
        </pc:spChg>
        <pc:spChg chg="add del">
          <ac:chgData name="" userId="a4550a0d24228c0a" providerId="LiveId" clId="{B7A00A7F-2C9B-4AB9-9B22-89270CBC654A}" dt="2022-10-18T01:27:56.418" v="2132"/>
          <ac:spMkLst>
            <pc:docMk/>
            <pc:sldMk cId="4147098367" sldId="265"/>
            <ac:spMk id="8" creationId="{A7EF8682-D67A-41F0-811D-2D785475193D}"/>
          </ac:spMkLst>
        </pc:spChg>
        <pc:spChg chg="add del">
          <ac:chgData name="" userId="a4550a0d24228c0a" providerId="LiveId" clId="{B7A00A7F-2C9B-4AB9-9B22-89270CBC654A}" dt="2022-10-18T01:27:59.636" v="2134"/>
          <ac:spMkLst>
            <pc:docMk/>
            <pc:sldMk cId="4147098367" sldId="265"/>
            <ac:spMk id="9" creationId="{7C87494B-3439-4E6B-A8C8-3C76F77283BA}"/>
          </ac:spMkLst>
        </pc:spChg>
        <pc:spChg chg="add del">
          <ac:chgData name="" userId="a4550a0d24228c0a" providerId="LiveId" clId="{B7A00A7F-2C9B-4AB9-9B22-89270CBC654A}" dt="2022-10-18T01:28:06.001" v="2136"/>
          <ac:spMkLst>
            <pc:docMk/>
            <pc:sldMk cId="4147098367" sldId="265"/>
            <ac:spMk id="11" creationId="{1883F1D5-590B-4270-8BB4-FFA8FF431EFA}"/>
          </ac:spMkLst>
        </pc:spChg>
        <pc:spChg chg="mod">
          <ac:chgData name="" userId="a4550a0d24228c0a" providerId="LiveId" clId="{B7A00A7F-2C9B-4AB9-9B22-89270CBC654A}" dt="2022-10-18T01:30:53.337" v="2191" actId="1076"/>
          <ac:spMkLst>
            <pc:docMk/>
            <pc:sldMk cId="4147098367" sldId="265"/>
            <ac:spMk id="13" creationId="{C2CDFEC9-C8EA-4C5F-90AC-FBB2C5E79516}"/>
          </ac:spMkLst>
        </pc:spChg>
        <pc:spChg chg="add del">
          <ac:chgData name="" userId="a4550a0d24228c0a" providerId="LiveId" clId="{B7A00A7F-2C9B-4AB9-9B22-89270CBC654A}" dt="2022-10-18T01:28:29.657" v="2139"/>
          <ac:spMkLst>
            <pc:docMk/>
            <pc:sldMk cId="4147098367" sldId="265"/>
            <ac:spMk id="14" creationId="{4BCE4BBF-1307-4D10-8C14-811EF2ADB8AC}"/>
          </ac:spMkLst>
        </pc:spChg>
        <pc:picChg chg="mod">
          <ac:chgData name="" userId="a4550a0d24228c0a" providerId="LiveId" clId="{B7A00A7F-2C9B-4AB9-9B22-89270CBC654A}" dt="2022-10-18T01:30:44.010" v="2189" actId="1076"/>
          <ac:picMkLst>
            <pc:docMk/>
            <pc:sldMk cId="4147098367" sldId="265"/>
            <ac:picMk id="4" creationId="{0C8F63CF-906E-42E3-A6C6-90E0B585B54C}"/>
          </ac:picMkLst>
        </pc:picChg>
        <pc:picChg chg="add del mod">
          <ac:chgData name="" userId="a4550a0d24228c0a" providerId="LiveId" clId="{B7A00A7F-2C9B-4AB9-9B22-89270CBC654A}" dt="2022-10-18T01:31:19.302" v="2204"/>
          <ac:picMkLst>
            <pc:docMk/>
            <pc:sldMk cId="4147098367" sldId="265"/>
            <ac:picMk id="7" creationId="{40112B88-A35A-4630-A247-C5606170966D}"/>
          </ac:picMkLst>
        </pc:picChg>
        <pc:picChg chg="add mod">
          <ac:chgData name="" userId="a4550a0d24228c0a" providerId="LiveId" clId="{B7A00A7F-2C9B-4AB9-9B22-89270CBC654A}" dt="2022-10-18T01:29:10.941" v="2147" actId="1076"/>
          <ac:picMkLst>
            <pc:docMk/>
            <pc:sldMk cId="4147098367" sldId="265"/>
            <ac:picMk id="12" creationId="{22E7396C-058F-472E-885C-02B84A3EEBC8}"/>
          </ac:picMkLst>
        </pc:picChg>
        <pc:picChg chg="add mod">
          <ac:chgData name="" userId="a4550a0d24228c0a" providerId="LiveId" clId="{B7A00A7F-2C9B-4AB9-9B22-89270CBC654A}" dt="2022-10-18T01:30:08.300" v="2171" actId="14100"/>
          <ac:picMkLst>
            <pc:docMk/>
            <pc:sldMk cId="4147098367" sldId="265"/>
            <ac:picMk id="15" creationId="{57BE5F5E-D5FD-433D-946F-DB050FB6DF01}"/>
          </ac:picMkLst>
        </pc:picChg>
        <pc:picChg chg="add del mod">
          <ac:chgData name="" userId="a4550a0d24228c0a" providerId="LiveId" clId="{B7A00A7F-2C9B-4AB9-9B22-89270CBC654A}" dt="2022-10-18T01:30:27.193" v="2187" actId="478"/>
          <ac:picMkLst>
            <pc:docMk/>
            <pc:sldMk cId="4147098367" sldId="265"/>
            <ac:picMk id="16" creationId="{EC3BE7C4-B8A5-4396-A37E-10EC872C8D2C}"/>
          </ac:picMkLst>
        </pc:picChg>
        <pc:picChg chg="add mod">
          <ac:chgData name="" userId="a4550a0d24228c0a" providerId="LiveId" clId="{B7A00A7F-2C9B-4AB9-9B22-89270CBC654A}" dt="2022-10-18T01:30:11.204" v="2172" actId="14100"/>
          <ac:picMkLst>
            <pc:docMk/>
            <pc:sldMk cId="4147098367" sldId="265"/>
            <ac:picMk id="17" creationId="{FCDD81F3-1188-4259-ADCC-1A7B08D82D4D}"/>
          </ac:picMkLst>
        </pc:picChg>
        <pc:picChg chg="add mod ord">
          <ac:chgData name="" userId="a4550a0d24228c0a" providerId="LiveId" clId="{B7A00A7F-2C9B-4AB9-9B22-89270CBC654A}" dt="2022-10-18T01:30:04.780" v="2170" actId="14100"/>
          <ac:picMkLst>
            <pc:docMk/>
            <pc:sldMk cId="4147098367" sldId="265"/>
            <ac:picMk id="18" creationId="{8AED22BB-0B21-4C9C-BE06-CC5755CD4D28}"/>
          </ac:picMkLst>
        </pc:picChg>
        <pc:picChg chg="add">
          <ac:chgData name="" userId="a4550a0d24228c0a" providerId="LiveId" clId="{B7A00A7F-2C9B-4AB9-9B22-89270CBC654A}" dt="2022-10-18T01:30:22.394" v="2183"/>
          <ac:picMkLst>
            <pc:docMk/>
            <pc:sldMk cId="4147098367" sldId="265"/>
            <ac:picMk id="19" creationId="{852800EB-836F-4CDE-A100-4C8EBEADC9C7}"/>
          </ac:picMkLst>
        </pc:picChg>
      </pc:sldChg>
      <pc:sldChg chg="addSp delSp modSp add ord">
        <pc:chgData name="" userId="a4550a0d24228c0a" providerId="LiveId" clId="{B7A00A7F-2C9B-4AB9-9B22-89270CBC654A}" dt="2022-10-19T14:55:19" v="9120" actId="20577"/>
        <pc:sldMkLst>
          <pc:docMk/>
          <pc:sldMk cId="84891893" sldId="266"/>
        </pc:sldMkLst>
        <pc:spChg chg="del mod">
          <ac:chgData name="" userId="a4550a0d24228c0a" providerId="LiveId" clId="{B7A00A7F-2C9B-4AB9-9B22-89270CBC654A}" dt="2022-10-18T06:21:03.352" v="3095" actId="478"/>
          <ac:spMkLst>
            <pc:docMk/>
            <pc:sldMk cId="84891893" sldId="266"/>
            <ac:spMk id="2" creationId="{E07BC3C9-0324-494C-B373-656DBDB523C4}"/>
          </ac:spMkLst>
        </pc:spChg>
        <pc:spChg chg="add mod">
          <ac:chgData name="" userId="a4550a0d24228c0a" providerId="LiveId" clId="{B7A00A7F-2C9B-4AB9-9B22-89270CBC654A}" dt="2022-10-19T07:30:17.213" v="4592" actId="164"/>
          <ac:spMkLst>
            <pc:docMk/>
            <pc:sldMk cId="84891893" sldId="266"/>
            <ac:spMk id="7" creationId="{0B87AF89-11CA-482E-9321-C81AFE758D16}"/>
          </ac:spMkLst>
        </pc:spChg>
        <pc:spChg chg="add mod">
          <ac:chgData name="" userId="a4550a0d24228c0a" providerId="LiveId" clId="{B7A00A7F-2C9B-4AB9-9B22-89270CBC654A}" dt="2022-10-19T14:55:19" v="9120" actId="20577"/>
          <ac:spMkLst>
            <pc:docMk/>
            <pc:sldMk cId="84891893" sldId="266"/>
            <ac:spMk id="8" creationId="{8CEFEEB0-0BA7-41C5-8DB2-CAA082B8BC78}"/>
          </ac:spMkLst>
        </pc:spChg>
        <pc:spChg chg="add del mod">
          <ac:chgData name="" userId="a4550a0d24228c0a" providerId="LiveId" clId="{B7A00A7F-2C9B-4AB9-9B22-89270CBC654A}" dt="2022-10-19T06:58:18.842" v="4444" actId="478"/>
          <ac:spMkLst>
            <pc:docMk/>
            <pc:sldMk cId="84891893" sldId="266"/>
            <ac:spMk id="9" creationId="{67308821-342E-43E3-8AD7-258EB63728A8}"/>
          </ac:spMkLst>
        </pc:spChg>
        <pc:spChg chg="add del">
          <ac:chgData name="" userId="a4550a0d24228c0a" providerId="LiveId" clId="{B7A00A7F-2C9B-4AB9-9B22-89270CBC654A}" dt="2022-10-17T07:54:49.457" v="948"/>
          <ac:spMkLst>
            <pc:docMk/>
            <pc:sldMk cId="84891893" sldId="266"/>
            <ac:spMk id="11" creationId="{9934062F-EA62-4329-A2F4-29DF8494E569}"/>
          </ac:spMkLst>
        </pc:spChg>
        <pc:spChg chg="mod">
          <ac:chgData name="" userId="a4550a0d24228c0a" providerId="LiveId" clId="{B7A00A7F-2C9B-4AB9-9B22-89270CBC654A}" dt="2022-10-19T07:37:36.685" v="4777" actId="1076"/>
          <ac:spMkLst>
            <pc:docMk/>
            <pc:sldMk cId="84891893" sldId="266"/>
            <ac:spMk id="13" creationId="{C2CDFEC9-C8EA-4C5F-90AC-FBB2C5E79516}"/>
          </ac:spMkLst>
        </pc:spChg>
        <pc:spChg chg="add del mod ord topLvl">
          <ac:chgData name="" userId="a4550a0d24228c0a" providerId="LiveId" clId="{B7A00A7F-2C9B-4AB9-9B22-89270CBC654A}" dt="2022-10-18T06:10:15.478" v="3075" actId="478"/>
          <ac:spMkLst>
            <pc:docMk/>
            <pc:sldMk cId="84891893" sldId="266"/>
            <ac:spMk id="15" creationId="{EACDEC84-84DD-49C0-B55A-42B6B49EBE3F}"/>
          </ac:spMkLst>
        </pc:spChg>
        <pc:spChg chg="add del mod">
          <ac:chgData name="" userId="a4550a0d24228c0a" providerId="LiveId" clId="{B7A00A7F-2C9B-4AB9-9B22-89270CBC654A}" dt="2022-10-18T06:09:21.645" v="3063" actId="478"/>
          <ac:spMkLst>
            <pc:docMk/>
            <pc:sldMk cId="84891893" sldId="266"/>
            <ac:spMk id="17" creationId="{74D386B1-25E4-42B0-AB26-5F28801375DB}"/>
          </ac:spMkLst>
        </pc:spChg>
        <pc:spChg chg="add mod topLvl">
          <ac:chgData name="" userId="a4550a0d24228c0a" providerId="LiveId" clId="{B7A00A7F-2C9B-4AB9-9B22-89270CBC654A}" dt="2022-10-19T14:54:48.524" v="9113" actId="20577"/>
          <ac:spMkLst>
            <pc:docMk/>
            <pc:sldMk cId="84891893" sldId="266"/>
            <ac:spMk id="17" creationId="{8040D6F9-C760-442E-9733-E94F97E39756}"/>
          </ac:spMkLst>
        </pc:spChg>
        <pc:spChg chg="add del mod">
          <ac:chgData name="" userId="a4550a0d24228c0a" providerId="LiveId" clId="{B7A00A7F-2C9B-4AB9-9B22-89270CBC654A}" dt="2022-10-18T06:09:19.286" v="3059" actId="478"/>
          <ac:spMkLst>
            <pc:docMk/>
            <pc:sldMk cId="84891893" sldId="266"/>
            <ac:spMk id="18" creationId="{2550BA48-2429-4FD8-BC2B-0DA272F5F0B3}"/>
          </ac:spMkLst>
        </pc:spChg>
        <pc:spChg chg="add del mod">
          <ac:chgData name="" userId="a4550a0d24228c0a" providerId="LiveId" clId="{B7A00A7F-2C9B-4AB9-9B22-89270CBC654A}" dt="2022-10-19T06:33:05.609" v="4248" actId="478"/>
          <ac:spMkLst>
            <pc:docMk/>
            <pc:sldMk cId="84891893" sldId="266"/>
            <ac:spMk id="19" creationId="{ACA030FD-2CBD-4246-B463-5079EF53185F}"/>
          </ac:spMkLst>
        </pc:spChg>
        <pc:spChg chg="add del mod">
          <ac:chgData name="" userId="a4550a0d24228c0a" providerId="LiveId" clId="{B7A00A7F-2C9B-4AB9-9B22-89270CBC654A}" dt="2022-10-19T06:33:05.609" v="4248" actId="478"/>
          <ac:spMkLst>
            <pc:docMk/>
            <pc:sldMk cId="84891893" sldId="266"/>
            <ac:spMk id="20" creationId="{DA08576E-C9D8-48D7-B7AB-8D5926407C2C}"/>
          </ac:spMkLst>
        </pc:spChg>
        <pc:spChg chg="add mod">
          <ac:chgData name="" userId="a4550a0d24228c0a" providerId="LiveId" clId="{B7A00A7F-2C9B-4AB9-9B22-89270CBC654A}" dt="2022-10-19T06:49:53.744" v="4430" actId="404"/>
          <ac:spMkLst>
            <pc:docMk/>
            <pc:sldMk cId="84891893" sldId="266"/>
            <ac:spMk id="21" creationId="{5CAC2F6E-6DB8-49EE-AF39-7232AAE95E6C}"/>
          </ac:spMkLst>
        </pc:spChg>
        <pc:spChg chg="add mod topLvl">
          <ac:chgData name="" userId="a4550a0d24228c0a" providerId="LiveId" clId="{B7A00A7F-2C9B-4AB9-9B22-89270CBC654A}" dt="2022-10-19T08:38:06.871" v="5397" actId="14100"/>
          <ac:spMkLst>
            <pc:docMk/>
            <pc:sldMk cId="84891893" sldId="266"/>
            <ac:spMk id="25" creationId="{E1CBDD48-B773-4F54-B4EA-2C375135952A}"/>
          </ac:spMkLst>
        </pc:spChg>
        <pc:spChg chg="add mod ord topLvl">
          <ac:chgData name="" userId="a4550a0d24228c0a" providerId="LiveId" clId="{B7A00A7F-2C9B-4AB9-9B22-89270CBC654A}" dt="2022-10-19T06:37:00.848" v="4298" actId="164"/>
          <ac:spMkLst>
            <pc:docMk/>
            <pc:sldMk cId="84891893" sldId="266"/>
            <ac:spMk id="26" creationId="{9E025103-3C40-45E5-B9AD-DE9C8C9A53E9}"/>
          </ac:spMkLst>
        </pc:spChg>
        <pc:spChg chg="add mod ord">
          <ac:chgData name="" userId="a4550a0d24228c0a" providerId="LiveId" clId="{B7A00A7F-2C9B-4AB9-9B22-89270CBC654A}" dt="2022-10-19T07:38:01.647" v="4796" actId="1038"/>
          <ac:spMkLst>
            <pc:docMk/>
            <pc:sldMk cId="84891893" sldId="266"/>
            <ac:spMk id="29" creationId="{437BDD9C-9A10-4905-A153-51033A0BC164}"/>
          </ac:spMkLst>
        </pc:spChg>
        <pc:spChg chg="add mod">
          <ac:chgData name="" userId="a4550a0d24228c0a" providerId="LiveId" clId="{B7A00A7F-2C9B-4AB9-9B22-89270CBC654A}" dt="2022-10-19T06:27:48.736" v="4181" actId="571"/>
          <ac:spMkLst>
            <pc:docMk/>
            <pc:sldMk cId="84891893" sldId="266"/>
            <ac:spMk id="45" creationId="{540EC6C8-5FF6-47C1-A639-846BC470EE9E}"/>
          </ac:spMkLst>
        </pc:spChg>
        <pc:spChg chg="add mod">
          <ac:chgData name="" userId="a4550a0d24228c0a" providerId="LiveId" clId="{B7A00A7F-2C9B-4AB9-9B22-89270CBC654A}" dt="2022-10-19T06:36:58.569" v="4296" actId="571"/>
          <ac:spMkLst>
            <pc:docMk/>
            <pc:sldMk cId="84891893" sldId="266"/>
            <ac:spMk id="50" creationId="{5B81164E-A5B7-4FAA-9506-1867DF090141}"/>
          </ac:spMkLst>
        </pc:spChg>
        <pc:spChg chg="add mod topLvl">
          <ac:chgData name="" userId="a4550a0d24228c0a" providerId="LiveId" clId="{B7A00A7F-2C9B-4AB9-9B22-89270CBC654A}" dt="2022-10-19T07:36:49.609" v="4641" actId="164"/>
          <ac:spMkLst>
            <pc:docMk/>
            <pc:sldMk cId="84891893" sldId="266"/>
            <ac:spMk id="60" creationId="{D3098631-88A0-4635-921B-4132578AD4A5}"/>
          </ac:spMkLst>
        </pc:spChg>
        <pc:spChg chg="add mod topLvl">
          <ac:chgData name="" userId="a4550a0d24228c0a" providerId="LiveId" clId="{B7A00A7F-2C9B-4AB9-9B22-89270CBC654A}" dt="2022-10-19T07:36:49.609" v="4641" actId="164"/>
          <ac:spMkLst>
            <pc:docMk/>
            <pc:sldMk cId="84891893" sldId="266"/>
            <ac:spMk id="61" creationId="{1E74F2D4-669E-4004-81EB-E653D57E8307}"/>
          </ac:spMkLst>
        </pc:spChg>
        <pc:spChg chg="add mod topLvl">
          <ac:chgData name="" userId="a4550a0d24228c0a" providerId="LiveId" clId="{B7A00A7F-2C9B-4AB9-9B22-89270CBC654A}" dt="2022-10-19T07:36:49.609" v="4641" actId="164"/>
          <ac:spMkLst>
            <pc:docMk/>
            <pc:sldMk cId="84891893" sldId="266"/>
            <ac:spMk id="62" creationId="{45D4D5A7-59CB-4534-9563-088AFCCA0686}"/>
          </ac:spMkLst>
        </pc:spChg>
        <pc:spChg chg="add mod ord topLvl">
          <ac:chgData name="" userId="a4550a0d24228c0a" providerId="LiveId" clId="{B7A00A7F-2C9B-4AB9-9B22-89270CBC654A}" dt="2022-10-19T11:43:06.928" v="6959" actId="14100"/>
          <ac:spMkLst>
            <pc:docMk/>
            <pc:sldMk cId="84891893" sldId="266"/>
            <ac:spMk id="63" creationId="{AEE1F543-607F-4DAE-8355-EFE2F9D7B009}"/>
          </ac:spMkLst>
        </pc:spChg>
        <pc:spChg chg="add mod">
          <ac:chgData name="" userId="a4550a0d24228c0a" providerId="LiveId" clId="{B7A00A7F-2C9B-4AB9-9B22-89270CBC654A}" dt="2022-10-19T06:44:39.468" v="4411" actId="571"/>
          <ac:spMkLst>
            <pc:docMk/>
            <pc:sldMk cId="84891893" sldId="266"/>
            <ac:spMk id="66" creationId="{2BEA1504-6570-4C3D-B3F5-D93322000DAB}"/>
          </ac:spMkLst>
        </pc:spChg>
        <pc:spChg chg="add mod">
          <ac:chgData name="" userId="a4550a0d24228c0a" providerId="LiveId" clId="{B7A00A7F-2C9B-4AB9-9B22-89270CBC654A}" dt="2022-10-19T06:44:45.529" v="4413" actId="571"/>
          <ac:spMkLst>
            <pc:docMk/>
            <pc:sldMk cId="84891893" sldId="266"/>
            <ac:spMk id="68" creationId="{C0C87B74-0375-47E6-BC42-900154883089}"/>
          </ac:spMkLst>
        </pc:spChg>
        <pc:spChg chg="add mod">
          <ac:chgData name="" userId="a4550a0d24228c0a" providerId="LiveId" clId="{B7A00A7F-2C9B-4AB9-9B22-89270CBC654A}" dt="2022-10-19T06:44:45.529" v="4413" actId="571"/>
          <ac:spMkLst>
            <pc:docMk/>
            <pc:sldMk cId="84891893" sldId="266"/>
            <ac:spMk id="75" creationId="{A48491AD-2008-4FB6-BD04-77CBFB538D4D}"/>
          </ac:spMkLst>
        </pc:spChg>
        <pc:spChg chg="add mod">
          <ac:chgData name="" userId="a4550a0d24228c0a" providerId="LiveId" clId="{B7A00A7F-2C9B-4AB9-9B22-89270CBC654A}" dt="2022-10-19T06:44:45.529" v="4413" actId="571"/>
          <ac:spMkLst>
            <pc:docMk/>
            <pc:sldMk cId="84891893" sldId="266"/>
            <ac:spMk id="76" creationId="{F12DED62-9F57-4EA4-A98D-B44A77C3540B}"/>
          </ac:spMkLst>
        </pc:spChg>
        <pc:spChg chg="add mod">
          <ac:chgData name="" userId="a4550a0d24228c0a" providerId="LiveId" clId="{B7A00A7F-2C9B-4AB9-9B22-89270CBC654A}" dt="2022-10-19T06:44:45.529" v="4413" actId="571"/>
          <ac:spMkLst>
            <pc:docMk/>
            <pc:sldMk cId="84891893" sldId="266"/>
            <ac:spMk id="77" creationId="{A89C48F6-1000-4729-9E35-B40307F8ADB1}"/>
          </ac:spMkLst>
        </pc:spChg>
        <pc:spChg chg="mod ord topLvl">
          <ac:chgData name="" userId="a4550a0d24228c0a" providerId="LiveId" clId="{B7A00A7F-2C9B-4AB9-9B22-89270CBC654A}" dt="2022-10-19T14:54:52.356" v="9115" actId="20577"/>
          <ac:spMkLst>
            <pc:docMk/>
            <pc:sldMk cId="84891893" sldId="266"/>
            <ac:spMk id="87" creationId="{F02990C0-FC1E-4B64-A5DC-BE7BB3851619}"/>
          </ac:spMkLst>
        </pc:spChg>
        <pc:spChg chg="mod ord topLvl">
          <ac:chgData name="" userId="a4550a0d24228c0a" providerId="LiveId" clId="{B7A00A7F-2C9B-4AB9-9B22-89270CBC654A}" dt="2022-10-19T08:38:54.871" v="5403" actId="164"/>
          <ac:spMkLst>
            <pc:docMk/>
            <pc:sldMk cId="84891893" sldId="266"/>
            <ac:spMk id="88" creationId="{E330245A-D00B-47F7-AA9B-E529902B65B9}"/>
          </ac:spMkLst>
        </pc:spChg>
        <pc:spChg chg="mod ord topLvl">
          <ac:chgData name="" userId="a4550a0d24228c0a" providerId="LiveId" clId="{B7A00A7F-2C9B-4AB9-9B22-89270CBC654A}" dt="2022-10-19T08:38:54.871" v="5403" actId="164"/>
          <ac:spMkLst>
            <pc:docMk/>
            <pc:sldMk cId="84891893" sldId="266"/>
            <ac:spMk id="89" creationId="{2F2738E8-3B09-4982-8850-77D8515ABDE1}"/>
          </ac:spMkLst>
        </pc:spChg>
        <pc:grpChg chg="add del mod topLvl">
          <ac:chgData name="" userId="a4550a0d24228c0a" providerId="LiveId" clId="{B7A00A7F-2C9B-4AB9-9B22-89270CBC654A}" dt="2022-10-19T06:33:48.664" v="4258" actId="165"/>
          <ac:grpSpMkLst>
            <pc:docMk/>
            <pc:sldMk cId="84891893" sldId="266"/>
            <ac:grpSpMk id="14" creationId="{2A049EC9-E78C-498C-A506-22AFB189537B}"/>
          </ac:grpSpMkLst>
        </pc:grpChg>
        <pc:grpChg chg="add del mod topLvl">
          <ac:chgData name="" userId="a4550a0d24228c0a" providerId="LiveId" clId="{B7A00A7F-2C9B-4AB9-9B22-89270CBC654A}" dt="2022-10-18T06:09:03.700" v="3055" actId="165"/>
          <ac:grpSpMkLst>
            <pc:docMk/>
            <pc:sldMk cId="84891893" sldId="266"/>
            <ac:grpSpMk id="14" creationId="{D9B934A2-D8EA-40E1-90C1-D33FA59B8DF3}"/>
          </ac:grpSpMkLst>
        </pc:grpChg>
        <pc:grpChg chg="add del mod">
          <ac:chgData name="" userId="a4550a0d24228c0a" providerId="LiveId" clId="{B7A00A7F-2C9B-4AB9-9B22-89270CBC654A}" dt="2022-10-18T06:09:02.286" v="3054" actId="165"/>
          <ac:grpSpMkLst>
            <pc:docMk/>
            <pc:sldMk cId="84891893" sldId="266"/>
            <ac:grpSpMk id="16" creationId="{124A8B68-EEFE-437A-BE5D-6389BC97FAD2}"/>
          </ac:grpSpMkLst>
        </pc:grpChg>
        <pc:grpChg chg="add del mod topLvl">
          <ac:chgData name="" userId="a4550a0d24228c0a" providerId="LiveId" clId="{B7A00A7F-2C9B-4AB9-9B22-89270CBC654A}" dt="2022-10-19T06:33:47.915" v="4257" actId="165"/>
          <ac:grpSpMkLst>
            <pc:docMk/>
            <pc:sldMk cId="84891893" sldId="266"/>
            <ac:grpSpMk id="30" creationId="{65281147-08A0-4F94-A0F6-992E9A94E996}"/>
          </ac:grpSpMkLst>
        </pc:grpChg>
        <pc:grpChg chg="add mod">
          <ac:chgData name="" userId="a4550a0d24228c0a" providerId="LiveId" clId="{B7A00A7F-2C9B-4AB9-9B22-89270CBC654A}" dt="2022-10-19T06:27:45.593" v="4179" actId="571"/>
          <ac:grpSpMkLst>
            <pc:docMk/>
            <pc:sldMk cId="84891893" sldId="266"/>
            <ac:grpSpMk id="31" creationId="{8D787134-87CC-4D16-93EF-D9628737F000}"/>
          </ac:grpSpMkLst>
        </pc:grpChg>
        <pc:grpChg chg="add mod">
          <ac:chgData name="" userId="a4550a0d24228c0a" providerId="LiveId" clId="{B7A00A7F-2C9B-4AB9-9B22-89270CBC654A}" dt="2022-10-19T06:27:45.593" v="4179" actId="571"/>
          <ac:grpSpMkLst>
            <pc:docMk/>
            <pc:sldMk cId="84891893" sldId="266"/>
            <ac:grpSpMk id="34" creationId="{64C18EB1-E3F9-49A5-BF87-CD58DEEC1DBF}"/>
          </ac:grpSpMkLst>
        </pc:grpChg>
        <pc:grpChg chg="add mod">
          <ac:chgData name="" userId="a4550a0d24228c0a" providerId="LiveId" clId="{B7A00A7F-2C9B-4AB9-9B22-89270CBC654A}" dt="2022-10-19T06:27:48.736" v="4181" actId="571"/>
          <ac:grpSpMkLst>
            <pc:docMk/>
            <pc:sldMk cId="84891893" sldId="266"/>
            <ac:grpSpMk id="38" creationId="{3DD188BD-E2C6-441B-9F0B-1A86E2BB1A0E}"/>
          </ac:grpSpMkLst>
        </pc:grpChg>
        <pc:grpChg chg="add mod">
          <ac:chgData name="" userId="a4550a0d24228c0a" providerId="LiveId" clId="{B7A00A7F-2C9B-4AB9-9B22-89270CBC654A}" dt="2022-10-19T06:27:48.736" v="4181" actId="571"/>
          <ac:grpSpMkLst>
            <pc:docMk/>
            <pc:sldMk cId="84891893" sldId="266"/>
            <ac:grpSpMk id="41" creationId="{AFEBBC56-19E5-4FCA-B8C6-952EF3112079}"/>
          </ac:grpSpMkLst>
        </pc:grpChg>
        <pc:grpChg chg="add del mod">
          <ac:chgData name="" userId="a4550a0d24228c0a" providerId="LiveId" clId="{B7A00A7F-2C9B-4AB9-9B22-89270CBC654A}" dt="2022-10-19T06:28:27.861" v="4199" actId="165"/>
          <ac:grpSpMkLst>
            <pc:docMk/>
            <pc:sldMk cId="84891893" sldId="266"/>
            <ac:grpSpMk id="46" creationId="{72D6E7F9-9AF7-4AEC-89F0-35A650EC5F66}"/>
          </ac:grpSpMkLst>
        </pc:grpChg>
        <pc:grpChg chg="add del mod">
          <ac:chgData name="" userId="a4550a0d24228c0a" providerId="LiveId" clId="{B7A00A7F-2C9B-4AB9-9B22-89270CBC654A}" dt="2022-10-19T06:35:18.857" v="4274" actId="165"/>
          <ac:grpSpMkLst>
            <pc:docMk/>
            <pc:sldMk cId="84891893" sldId="266"/>
            <ac:grpSpMk id="47" creationId="{9D2D910C-3AA2-402C-B1F8-2295BF0ED952}"/>
          </ac:grpSpMkLst>
        </pc:grpChg>
        <pc:grpChg chg="add del mod">
          <ac:chgData name="" userId="a4550a0d24228c0a" providerId="LiveId" clId="{B7A00A7F-2C9B-4AB9-9B22-89270CBC654A}" dt="2022-10-19T06:39:25.812" v="4320" actId="165"/>
          <ac:grpSpMkLst>
            <pc:docMk/>
            <pc:sldMk cId="84891893" sldId="266"/>
            <ac:grpSpMk id="48" creationId="{3EB0AB03-7556-40C2-80EB-E5ED29592EB2}"/>
          </ac:grpSpMkLst>
        </pc:grpChg>
        <pc:grpChg chg="add mod topLvl">
          <ac:chgData name="" userId="a4550a0d24228c0a" providerId="LiveId" clId="{B7A00A7F-2C9B-4AB9-9B22-89270CBC654A}" dt="2022-10-19T07:36:42.566" v="4640" actId="164"/>
          <ac:grpSpMkLst>
            <pc:docMk/>
            <pc:sldMk cId="84891893" sldId="266"/>
            <ac:grpSpMk id="51" creationId="{74577304-BA3A-41FA-8087-34C7812B414D}"/>
          </ac:grpSpMkLst>
        </pc:grpChg>
        <pc:grpChg chg="add mod topLvl">
          <ac:chgData name="" userId="a4550a0d24228c0a" providerId="LiveId" clId="{B7A00A7F-2C9B-4AB9-9B22-89270CBC654A}" dt="2022-10-19T07:36:42.566" v="4640" actId="164"/>
          <ac:grpSpMkLst>
            <pc:docMk/>
            <pc:sldMk cId="84891893" sldId="266"/>
            <ac:grpSpMk id="52" creationId="{C7AFD546-A909-4EE1-8E7E-A54AEEE0B10F}"/>
          </ac:grpSpMkLst>
        </pc:grpChg>
        <pc:grpChg chg="add mod topLvl">
          <ac:chgData name="" userId="a4550a0d24228c0a" providerId="LiveId" clId="{B7A00A7F-2C9B-4AB9-9B22-89270CBC654A}" dt="2022-10-19T07:36:42.566" v="4640" actId="164"/>
          <ac:grpSpMkLst>
            <pc:docMk/>
            <pc:sldMk cId="84891893" sldId="266"/>
            <ac:grpSpMk id="53" creationId="{D53659CF-B412-4A2B-B4FB-F7C406B1A260}"/>
          </ac:grpSpMkLst>
        </pc:grpChg>
        <pc:grpChg chg="add mod">
          <ac:chgData name="" userId="a4550a0d24228c0a" providerId="LiveId" clId="{B7A00A7F-2C9B-4AB9-9B22-89270CBC654A}" dt="2022-10-19T06:44:45.529" v="4413" actId="571"/>
          <ac:grpSpMkLst>
            <pc:docMk/>
            <pc:sldMk cId="84891893" sldId="266"/>
            <ac:grpSpMk id="69" creationId="{39DE5973-99BF-43F9-9BBE-7A36486D98EB}"/>
          </ac:grpSpMkLst>
        </pc:grpChg>
        <pc:grpChg chg="add del mod topLvl">
          <ac:chgData name="" userId="a4550a0d24228c0a" providerId="LiveId" clId="{B7A00A7F-2C9B-4AB9-9B22-89270CBC654A}" dt="2022-10-19T07:36:35.914" v="4639" actId="165"/>
          <ac:grpSpMkLst>
            <pc:docMk/>
            <pc:sldMk cId="84891893" sldId="266"/>
            <ac:grpSpMk id="78" creationId="{DBF1A893-C7F5-44D7-B04A-17E9EEA9FABC}"/>
          </ac:grpSpMkLst>
        </pc:grpChg>
        <pc:grpChg chg="add del mod">
          <ac:chgData name="" userId="a4550a0d24228c0a" providerId="LiveId" clId="{B7A00A7F-2C9B-4AB9-9B22-89270CBC654A}" dt="2022-10-19T07:36:34.657" v="4638" actId="165"/>
          <ac:grpSpMkLst>
            <pc:docMk/>
            <pc:sldMk cId="84891893" sldId="266"/>
            <ac:grpSpMk id="79" creationId="{FE65E392-FE89-4CC1-99B0-12F492F54808}"/>
          </ac:grpSpMkLst>
        </pc:grpChg>
        <pc:grpChg chg="add mod">
          <ac:chgData name="" userId="a4550a0d24228c0a" providerId="LiveId" clId="{B7A00A7F-2C9B-4AB9-9B22-89270CBC654A}" dt="2022-10-19T14:53:13.413" v="9063"/>
          <ac:grpSpMkLst>
            <pc:docMk/>
            <pc:sldMk cId="84891893" sldId="266"/>
            <ac:grpSpMk id="80" creationId="{9DF0CD93-C3CA-456B-BDB9-BA00360C8BB5}"/>
          </ac:grpSpMkLst>
        </pc:grpChg>
        <pc:grpChg chg="add mod ord topLvl">
          <ac:chgData name="" userId="a4550a0d24228c0a" providerId="LiveId" clId="{B7A00A7F-2C9B-4AB9-9B22-89270CBC654A}" dt="2022-10-19T08:38:54.871" v="5403" actId="164"/>
          <ac:grpSpMkLst>
            <pc:docMk/>
            <pc:sldMk cId="84891893" sldId="266"/>
            <ac:grpSpMk id="81" creationId="{C0CA5EBF-6BD4-4BC9-A15C-CD7F9EA56BE7}"/>
          </ac:grpSpMkLst>
        </pc:grpChg>
        <pc:grpChg chg="add del mod">
          <ac:chgData name="" userId="a4550a0d24228c0a" providerId="LiveId" clId="{B7A00A7F-2C9B-4AB9-9B22-89270CBC654A}" dt="2022-10-19T07:36:52.298" v="4642"/>
          <ac:grpSpMkLst>
            <pc:docMk/>
            <pc:sldMk cId="84891893" sldId="266"/>
            <ac:grpSpMk id="82" creationId="{416DEC38-F257-45B0-B44E-00DFF7350EF7}"/>
          </ac:grpSpMkLst>
        </pc:grpChg>
        <pc:grpChg chg="add del mod ord topLvl">
          <ac:chgData name="" userId="a4550a0d24228c0a" providerId="LiveId" clId="{B7A00A7F-2C9B-4AB9-9B22-89270CBC654A}" dt="2022-10-19T08:38:36.859" v="5401" actId="165"/>
          <ac:grpSpMkLst>
            <pc:docMk/>
            <pc:sldMk cId="84891893" sldId="266"/>
            <ac:grpSpMk id="83" creationId="{FB6A192D-6C1E-4A48-BEE9-067EB3BC49ED}"/>
          </ac:grpSpMkLst>
        </pc:grpChg>
        <pc:grpChg chg="add del mod">
          <ac:chgData name="" userId="a4550a0d24228c0a" providerId="LiveId" clId="{B7A00A7F-2C9B-4AB9-9B22-89270CBC654A}" dt="2022-10-19T08:38:29.688" v="5400" actId="165"/>
          <ac:grpSpMkLst>
            <pc:docMk/>
            <pc:sldMk cId="84891893" sldId="266"/>
            <ac:grpSpMk id="90" creationId="{255EED6F-9A4F-4C8A-B0CE-8F7559DDD548}"/>
          </ac:grpSpMkLst>
        </pc:grpChg>
        <pc:grpChg chg="add mod">
          <ac:chgData name="" userId="a4550a0d24228c0a" providerId="LiveId" clId="{B7A00A7F-2C9B-4AB9-9B22-89270CBC654A}" dt="2022-10-19T09:48:10.123" v="6042" actId="14100"/>
          <ac:grpSpMkLst>
            <pc:docMk/>
            <pc:sldMk cId="84891893" sldId="266"/>
            <ac:grpSpMk id="91" creationId="{7C624E88-4016-43DE-A442-D2E6FA662624}"/>
          </ac:grpSpMkLst>
        </pc:grpChg>
        <pc:picChg chg="add del">
          <ac:chgData name="" userId="a4550a0d24228c0a" providerId="LiveId" clId="{B7A00A7F-2C9B-4AB9-9B22-89270CBC654A}" dt="2022-10-19T06:17:41.171" v="4028"/>
          <ac:picMkLst>
            <pc:docMk/>
            <pc:sldMk cId="84891893" sldId="266"/>
            <ac:picMk id="2" creationId="{AECEAFCC-FC34-4646-9AB3-DDCD542DA258}"/>
          </ac:picMkLst>
        </pc:picChg>
        <pc:picChg chg="add del mod topLvl modCrop">
          <ac:chgData name="" userId="a4550a0d24228c0a" providerId="LiveId" clId="{B7A00A7F-2C9B-4AB9-9B22-89270CBC654A}" dt="2022-10-18T06:09:19.705" v="3060" actId="478"/>
          <ac:picMkLst>
            <pc:docMk/>
            <pc:sldMk cId="84891893" sldId="266"/>
            <ac:picMk id="3" creationId="{7992037D-DA34-439E-AC59-95A41CFD4D3D}"/>
          </ac:picMkLst>
        </pc:picChg>
        <pc:picChg chg="add mod topLvl modCrop">
          <ac:chgData name="" userId="a4550a0d24228c0a" providerId="LiveId" clId="{B7A00A7F-2C9B-4AB9-9B22-89270CBC654A}" dt="2022-10-19T07:36:42.566" v="4640" actId="164"/>
          <ac:picMkLst>
            <pc:docMk/>
            <pc:sldMk cId="84891893" sldId="266"/>
            <ac:picMk id="6" creationId="{133A0769-78C4-4FEF-A723-B842BFE955A7}"/>
          </ac:picMkLst>
        </pc:picChg>
        <pc:picChg chg="add del mod ord topLvl modCrop">
          <ac:chgData name="" userId="a4550a0d24228c0a" providerId="LiveId" clId="{B7A00A7F-2C9B-4AB9-9B22-89270CBC654A}" dt="2022-10-18T06:09:18.604" v="3058" actId="478"/>
          <ac:picMkLst>
            <pc:docMk/>
            <pc:sldMk cId="84891893" sldId="266"/>
            <ac:picMk id="6" creationId="{F8A10D7C-3AA0-4568-86AA-FE49E03C2A25}"/>
          </ac:picMkLst>
        </pc:picChg>
        <pc:picChg chg="add del mod topLvl modCrop">
          <ac:chgData name="" userId="a4550a0d24228c0a" providerId="LiveId" clId="{B7A00A7F-2C9B-4AB9-9B22-89270CBC654A}" dt="2022-10-19T06:33:06.866" v="4250" actId="478"/>
          <ac:picMkLst>
            <pc:docMk/>
            <pc:sldMk cId="84891893" sldId="266"/>
            <ac:picMk id="11" creationId="{59834200-4AAE-4C52-87C1-D5334A7CEE24}"/>
          </ac:picMkLst>
        </pc:picChg>
        <pc:picChg chg="add del mod topLvl modCrop">
          <ac:chgData name="" userId="a4550a0d24228c0a" providerId="LiveId" clId="{B7A00A7F-2C9B-4AB9-9B22-89270CBC654A}" dt="2022-10-19T06:33:06.359" v="4249" actId="478"/>
          <ac:picMkLst>
            <pc:docMk/>
            <pc:sldMk cId="84891893" sldId="266"/>
            <ac:picMk id="12" creationId="{AAFD487E-F6C1-4F2E-A0D4-1341EA86EFFE}"/>
          </ac:picMkLst>
        </pc:picChg>
        <pc:picChg chg="add del mod">
          <ac:chgData name="" userId="a4550a0d24228c0a" providerId="LiveId" clId="{B7A00A7F-2C9B-4AB9-9B22-89270CBC654A}" dt="2022-10-19T06:24:39.406" v="4130" actId="478"/>
          <ac:picMkLst>
            <pc:docMk/>
            <pc:sldMk cId="84891893" sldId="266"/>
            <ac:picMk id="16" creationId="{8C12D18E-EAAD-4CE2-A079-281B36C6F85B}"/>
          </ac:picMkLst>
        </pc:picChg>
        <pc:picChg chg="add mod topLvl modCrop">
          <ac:chgData name="" userId="a4550a0d24228c0a" providerId="LiveId" clId="{B7A00A7F-2C9B-4AB9-9B22-89270CBC654A}" dt="2022-10-19T06:36:59.260" v="4297" actId="164"/>
          <ac:picMkLst>
            <pc:docMk/>
            <pc:sldMk cId="84891893" sldId="266"/>
            <ac:picMk id="22" creationId="{9DA979CD-5245-43E2-A7F3-A24BA871B940}"/>
          </ac:picMkLst>
        </pc:picChg>
        <pc:picChg chg="add mod ord topLvl modCrop">
          <ac:chgData name="" userId="a4550a0d24228c0a" providerId="LiveId" clId="{B7A00A7F-2C9B-4AB9-9B22-89270CBC654A}" dt="2022-10-19T06:37:00.848" v="4298" actId="164"/>
          <ac:picMkLst>
            <pc:docMk/>
            <pc:sldMk cId="84891893" sldId="266"/>
            <ac:picMk id="24" creationId="{C4931D97-9FDE-4AAD-ABC5-5050E472E197}"/>
          </ac:picMkLst>
        </pc:picChg>
        <pc:picChg chg="add mod ord modCrop">
          <ac:chgData name="" userId="a4550a0d24228c0a" providerId="LiveId" clId="{B7A00A7F-2C9B-4AB9-9B22-89270CBC654A}" dt="2022-10-19T06:37:02.545" v="4299" actId="164"/>
          <ac:picMkLst>
            <pc:docMk/>
            <pc:sldMk cId="84891893" sldId="266"/>
            <ac:picMk id="28" creationId="{8118FB3B-45BD-419C-9208-4261B44A0D6B}"/>
          </ac:picMkLst>
        </pc:picChg>
        <pc:picChg chg="add mod">
          <ac:chgData name="" userId="a4550a0d24228c0a" providerId="LiveId" clId="{B7A00A7F-2C9B-4AB9-9B22-89270CBC654A}" dt="2022-10-19T06:27:45.593" v="4179" actId="571"/>
          <ac:picMkLst>
            <pc:docMk/>
            <pc:sldMk cId="84891893" sldId="266"/>
            <ac:picMk id="37" creationId="{4A4648D0-FDE8-4B9B-8187-064E44BC4B4F}"/>
          </ac:picMkLst>
        </pc:picChg>
        <pc:picChg chg="add mod">
          <ac:chgData name="" userId="a4550a0d24228c0a" providerId="LiveId" clId="{B7A00A7F-2C9B-4AB9-9B22-89270CBC654A}" dt="2022-10-19T06:27:48.736" v="4181" actId="571"/>
          <ac:picMkLst>
            <pc:docMk/>
            <pc:sldMk cId="84891893" sldId="266"/>
            <ac:picMk id="44" creationId="{43A694F3-D64A-4CF7-AAB5-4BC8BE364725}"/>
          </ac:picMkLst>
        </pc:picChg>
        <pc:picChg chg="add mod">
          <ac:chgData name="" userId="a4550a0d24228c0a" providerId="LiveId" clId="{B7A00A7F-2C9B-4AB9-9B22-89270CBC654A}" dt="2022-10-19T06:36:58.569" v="4296" actId="571"/>
          <ac:picMkLst>
            <pc:docMk/>
            <pc:sldMk cId="84891893" sldId="266"/>
            <ac:picMk id="49" creationId="{733FD444-C753-425F-A486-B8356E222AAF}"/>
          </ac:picMkLst>
        </pc:picChg>
        <pc:picChg chg="add mod topLvl modCrop">
          <ac:chgData name="" userId="a4550a0d24228c0a" providerId="LiveId" clId="{B7A00A7F-2C9B-4AB9-9B22-89270CBC654A}" dt="2022-10-19T07:36:49.609" v="4641" actId="164"/>
          <ac:picMkLst>
            <pc:docMk/>
            <pc:sldMk cId="84891893" sldId="266"/>
            <ac:picMk id="55" creationId="{A0264071-9583-408B-BA39-C179FEC0E314}"/>
          </ac:picMkLst>
        </pc:picChg>
        <pc:picChg chg="add mod topLvl modCrop">
          <ac:chgData name="" userId="a4550a0d24228c0a" providerId="LiveId" clId="{B7A00A7F-2C9B-4AB9-9B22-89270CBC654A}" dt="2022-10-19T07:36:49.609" v="4641" actId="164"/>
          <ac:picMkLst>
            <pc:docMk/>
            <pc:sldMk cId="84891893" sldId="266"/>
            <ac:picMk id="57" creationId="{E1E2476F-2C05-4087-BDBA-966674A10E06}"/>
          </ac:picMkLst>
        </pc:picChg>
        <pc:picChg chg="add mod topLvl modCrop">
          <ac:chgData name="" userId="a4550a0d24228c0a" providerId="LiveId" clId="{B7A00A7F-2C9B-4AB9-9B22-89270CBC654A}" dt="2022-10-19T07:36:49.609" v="4641" actId="164"/>
          <ac:picMkLst>
            <pc:docMk/>
            <pc:sldMk cId="84891893" sldId="266"/>
            <ac:picMk id="59" creationId="{EDE7B154-16CC-4D1C-B9F9-145D66618186}"/>
          </ac:picMkLst>
        </pc:picChg>
        <pc:picChg chg="add mod">
          <ac:chgData name="" userId="a4550a0d24228c0a" providerId="LiveId" clId="{B7A00A7F-2C9B-4AB9-9B22-89270CBC654A}" dt="2022-10-19T06:44:39.468" v="4411" actId="571"/>
          <ac:picMkLst>
            <pc:docMk/>
            <pc:sldMk cId="84891893" sldId="266"/>
            <ac:picMk id="64" creationId="{5D684DB0-4DFC-4C7E-A52E-567783BD67EB}"/>
          </ac:picMkLst>
        </pc:picChg>
        <pc:picChg chg="add mod">
          <ac:chgData name="" userId="a4550a0d24228c0a" providerId="LiveId" clId="{B7A00A7F-2C9B-4AB9-9B22-89270CBC654A}" dt="2022-10-19T06:44:39.468" v="4411" actId="571"/>
          <ac:picMkLst>
            <pc:docMk/>
            <pc:sldMk cId="84891893" sldId="266"/>
            <ac:picMk id="65" creationId="{AA7F47D5-485F-4DAE-B9CD-9090BE9D9D46}"/>
          </ac:picMkLst>
        </pc:picChg>
        <pc:picChg chg="add mod">
          <ac:chgData name="" userId="a4550a0d24228c0a" providerId="LiveId" clId="{B7A00A7F-2C9B-4AB9-9B22-89270CBC654A}" dt="2022-10-19T06:44:45.529" v="4413" actId="571"/>
          <ac:picMkLst>
            <pc:docMk/>
            <pc:sldMk cId="84891893" sldId="266"/>
            <ac:picMk id="67" creationId="{9A70BB3F-E9D1-4A2F-894B-D56BA068A2FB}"/>
          </ac:picMkLst>
        </pc:picChg>
        <pc:picChg chg="add mod">
          <ac:chgData name="" userId="a4550a0d24228c0a" providerId="LiveId" clId="{B7A00A7F-2C9B-4AB9-9B22-89270CBC654A}" dt="2022-10-19T06:44:45.529" v="4413" actId="571"/>
          <ac:picMkLst>
            <pc:docMk/>
            <pc:sldMk cId="84891893" sldId="266"/>
            <ac:picMk id="72" creationId="{BE7BAD1D-A56D-4B78-8057-3328EC6E5407}"/>
          </ac:picMkLst>
        </pc:picChg>
        <pc:picChg chg="add mod">
          <ac:chgData name="" userId="a4550a0d24228c0a" providerId="LiveId" clId="{B7A00A7F-2C9B-4AB9-9B22-89270CBC654A}" dt="2022-10-19T06:44:45.529" v="4413" actId="571"/>
          <ac:picMkLst>
            <pc:docMk/>
            <pc:sldMk cId="84891893" sldId="266"/>
            <ac:picMk id="73" creationId="{2B348E2C-0E1C-4BCD-9ADC-B916B50BFEA6}"/>
          </ac:picMkLst>
        </pc:picChg>
        <pc:picChg chg="add mod">
          <ac:chgData name="" userId="a4550a0d24228c0a" providerId="LiveId" clId="{B7A00A7F-2C9B-4AB9-9B22-89270CBC654A}" dt="2022-10-19T06:44:45.529" v="4413" actId="571"/>
          <ac:picMkLst>
            <pc:docMk/>
            <pc:sldMk cId="84891893" sldId="266"/>
            <ac:picMk id="74" creationId="{6FBDC30B-E8D8-471B-B0B7-44416E0A4BD7}"/>
          </ac:picMkLst>
        </pc:picChg>
        <pc:picChg chg="mod topLvl">
          <ac:chgData name="" userId="a4550a0d24228c0a" providerId="LiveId" clId="{B7A00A7F-2C9B-4AB9-9B22-89270CBC654A}" dt="2022-10-19T08:38:54.871" v="5403" actId="164"/>
          <ac:picMkLst>
            <pc:docMk/>
            <pc:sldMk cId="84891893" sldId="266"/>
            <ac:picMk id="84" creationId="{7BC954E2-5A00-4C5F-A9B2-D7F9CA63F4B2}"/>
          </ac:picMkLst>
        </pc:picChg>
        <pc:picChg chg="mod topLvl">
          <ac:chgData name="" userId="a4550a0d24228c0a" providerId="LiveId" clId="{B7A00A7F-2C9B-4AB9-9B22-89270CBC654A}" dt="2022-10-19T08:38:54.871" v="5403" actId="164"/>
          <ac:picMkLst>
            <pc:docMk/>
            <pc:sldMk cId="84891893" sldId="266"/>
            <ac:picMk id="85" creationId="{ACBF8459-A25D-453B-B741-3C629A853A3E}"/>
          </ac:picMkLst>
        </pc:picChg>
        <pc:picChg chg="mod topLvl">
          <ac:chgData name="" userId="a4550a0d24228c0a" providerId="LiveId" clId="{B7A00A7F-2C9B-4AB9-9B22-89270CBC654A}" dt="2022-10-19T08:38:54.871" v="5403" actId="164"/>
          <ac:picMkLst>
            <pc:docMk/>
            <pc:sldMk cId="84891893" sldId="266"/>
            <ac:picMk id="86" creationId="{957B26D4-E343-49DB-8428-1BE249041141}"/>
          </ac:picMkLst>
        </pc:picChg>
      </pc:sldChg>
      <pc:sldChg chg="addSp delSp modSp add ord">
        <pc:chgData name="" userId="a4550a0d24228c0a" providerId="LiveId" clId="{B7A00A7F-2C9B-4AB9-9B22-89270CBC654A}" dt="2022-10-19T13:10:28.456" v="7878" actId="1076"/>
        <pc:sldMkLst>
          <pc:docMk/>
          <pc:sldMk cId="355926411" sldId="267"/>
        </pc:sldMkLst>
        <pc:spChg chg="del mod">
          <ac:chgData name="" userId="a4550a0d24228c0a" providerId="LiveId" clId="{B7A00A7F-2C9B-4AB9-9B22-89270CBC654A}" dt="2022-10-19T07:29:43.133" v="4586" actId="478"/>
          <ac:spMkLst>
            <pc:docMk/>
            <pc:sldMk cId="355926411" sldId="267"/>
            <ac:spMk id="2" creationId="{E07BC3C9-0324-494C-B373-656DBDB523C4}"/>
          </ac:spMkLst>
        </pc:spChg>
        <pc:spChg chg="add">
          <ac:chgData name="" userId="a4550a0d24228c0a" providerId="LiveId" clId="{B7A00A7F-2C9B-4AB9-9B22-89270CBC654A}" dt="2022-10-19T07:29:43.384" v="4587"/>
          <ac:spMkLst>
            <pc:docMk/>
            <pc:sldMk cId="355926411" sldId="267"/>
            <ac:spMk id="7" creationId="{4EE61518-CB2A-413F-B435-D4AC0E5BA19A}"/>
          </ac:spMkLst>
        </pc:spChg>
        <pc:spChg chg="add mod">
          <ac:chgData name="" userId="a4550a0d24228c0a" providerId="LiveId" clId="{B7A00A7F-2C9B-4AB9-9B22-89270CBC654A}" dt="2022-10-17T08:34:08.550" v="1364" actId="1076"/>
          <ac:spMkLst>
            <pc:docMk/>
            <pc:sldMk cId="355926411" sldId="267"/>
            <ac:spMk id="7" creationId="{A180487E-B8AD-4A59-9F83-DC8014B32AAE}"/>
          </ac:spMkLst>
        </pc:spChg>
        <pc:spChg chg="mod">
          <ac:chgData name="" userId="a4550a0d24228c0a" providerId="LiveId" clId="{B7A00A7F-2C9B-4AB9-9B22-89270CBC654A}" dt="2022-10-19T12:35:53.202" v="7553" actId="14100"/>
          <ac:spMkLst>
            <pc:docMk/>
            <pc:sldMk cId="355926411" sldId="267"/>
            <ac:spMk id="9" creationId="{D24D2047-1F14-4FF4-999F-4EAEDC82DA1D}"/>
          </ac:spMkLst>
        </pc:spChg>
        <pc:spChg chg="mod">
          <ac:chgData name="" userId="a4550a0d24228c0a" providerId="LiveId" clId="{B7A00A7F-2C9B-4AB9-9B22-89270CBC654A}" dt="2022-10-19T09:48:47.380" v="6045" actId="14100"/>
          <ac:spMkLst>
            <pc:docMk/>
            <pc:sldMk cId="355926411" sldId="267"/>
            <ac:spMk id="11" creationId="{5A5CF6B5-5248-4D58-AF47-EC6B4B4B4C4A}"/>
          </ac:spMkLst>
        </pc:spChg>
        <pc:spChg chg="mod">
          <ac:chgData name="" userId="a4550a0d24228c0a" providerId="LiveId" clId="{B7A00A7F-2C9B-4AB9-9B22-89270CBC654A}" dt="2022-10-19T13:05:07.806" v="7800" actId="1076"/>
          <ac:spMkLst>
            <pc:docMk/>
            <pc:sldMk cId="355926411" sldId="267"/>
            <ac:spMk id="13" creationId="{C2CDFEC9-C8EA-4C5F-90AC-FBB2C5E79516}"/>
          </ac:spMkLst>
        </pc:spChg>
        <pc:spChg chg="add mod">
          <ac:chgData name="" userId="a4550a0d24228c0a" providerId="LiveId" clId="{B7A00A7F-2C9B-4AB9-9B22-89270CBC654A}" dt="2022-10-19T10:16:00.879" v="6071" actId="14100"/>
          <ac:spMkLst>
            <pc:docMk/>
            <pc:sldMk cId="355926411" sldId="267"/>
            <ac:spMk id="18" creationId="{B62B4C92-F796-4AB6-A06B-87D866CEC8BF}"/>
          </ac:spMkLst>
        </pc:spChg>
        <pc:spChg chg="add del mod">
          <ac:chgData name="" userId="a4550a0d24228c0a" providerId="LiveId" clId="{B7A00A7F-2C9B-4AB9-9B22-89270CBC654A}" dt="2022-10-19T09:11:41.249" v="5862" actId="478"/>
          <ac:spMkLst>
            <pc:docMk/>
            <pc:sldMk cId="355926411" sldId="267"/>
            <ac:spMk id="22" creationId="{1303C0BF-04D5-41CE-B415-778E32A01DC5}"/>
          </ac:spMkLst>
        </pc:spChg>
        <pc:spChg chg="add del">
          <ac:chgData name="" userId="a4550a0d24228c0a" providerId="LiveId" clId="{B7A00A7F-2C9B-4AB9-9B22-89270CBC654A}" dt="2022-10-19T09:48:50.048" v="6047"/>
          <ac:spMkLst>
            <pc:docMk/>
            <pc:sldMk cId="355926411" sldId="267"/>
            <ac:spMk id="24" creationId="{334735E7-6A7B-420E-A528-F17E22351A88}"/>
          </ac:spMkLst>
        </pc:spChg>
        <pc:spChg chg="mod topLvl">
          <ac:chgData name="" userId="a4550a0d24228c0a" providerId="LiveId" clId="{B7A00A7F-2C9B-4AB9-9B22-89270CBC654A}" dt="2022-10-19T13:09:30.795" v="7861" actId="1076"/>
          <ac:spMkLst>
            <pc:docMk/>
            <pc:sldMk cId="355926411" sldId="267"/>
            <ac:spMk id="26" creationId="{E6D42EBD-09CF-4A5A-AFED-E6F1F7A32FDC}"/>
          </ac:spMkLst>
        </pc:spChg>
        <pc:spChg chg="mod topLvl">
          <ac:chgData name="" userId="a4550a0d24228c0a" providerId="LiveId" clId="{B7A00A7F-2C9B-4AB9-9B22-89270CBC654A}" dt="2022-10-19T13:10:28.456" v="7878" actId="1076"/>
          <ac:spMkLst>
            <pc:docMk/>
            <pc:sldMk cId="355926411" sldId="267"/>
            <ac:spMk id="27" creationId="{B59A1047-6E5E-4201-B261-557926718E54}"/>
          </ac:spMkLst>
        </pc:spChg>
        <pc:spChg chg="add mod">
          <ac:chgData name="" userId="a4550a0d24228c0a" providerId="LiveId" clId="{B7A00A7F-2C9B-4AB9-9B22-89270CBC654A}" dt="2022-10-19T13:09:54.884" v="7869" actId="1076"/>
          <ac:spMkLst>
            <pc:docMk/>
            <pc:sldMk cId="355926411" sldId="267"/>
            <ac:spMk id="30" creationId="{6FCF720D-DD16-4989-92FE-84CF5E24444B}"/>
          </ac:spMkLst>
        </pc:spChg>
        <pc:spChg chg="add mod">
          <ac:chgData name="" userId="a4550a0d24228c0a" providerId="LiveId" clId="{B7A00A7F-2C9B-4AB9-9B22-89270CBC654A}" dt="2022-10-19T13:10:09.383" v="7872" actId="1076"/>
          <ac:spMkLst>
            <pc:docMk/>
            <pc:sldMk cId="355926411" sldId="267"/>
            <ac:spMk id="31" creationId="{BC3EA366-EAA4-484B-B135-B811047348B7}"/>
          </ac:spMkLst>
        </pc:spChg>
        <pc:spChg chg="mod">
          <ac:chgData name="" userId="a4550a0d24228c0a" providerId="LiveId" clId="{B7A00A7F-2C9B-4AB9-9B22-89270CBC654A}" dt="2022-10-19T13:05:28.095" v="7808" actId="404"/>
          <ac:spMkLst>
            <pc:docMk/>
            <pc:sldMk cId="355926411" sldId="267"/>
            <ac:spMk id="34" creationId="{D4E280F3-A6BE-4780-AD14-1F41C1563CFC}"/>
          </ac:spMkLst>
        </pc:spChg>
        <pc:spChg chg="mod">
          <ac:chgData name="" userId="a4550a0d24228c0a" providerId="LiveId" clId="{B7A00A7F-2C9B-4AB9-9B22-89270CBC654A}" dt="2022-10-19T13:08:41.486" v="7853" actId="404"/>
          <ac:spMkLst>
            <pc:docMk/>
            <pc:sldMk cId="355926411" sldId="267"/>
            <ac:spMk id="36" creationId="{9968F901-C9F4-400C-ADA1-837BC9D4F115}"/>
          </ac:spMkLst>
        </pc:spChg>
        <pc:spChg chg="add mod topLvl">
          <ac:chgData name="" userId="a4550a0d24228c0a" providerId="LiveId" clId="{B7A00A7F-2C9B-4AB9-9B22-89270CBC654A}" dt="2022-10-19T13:09:51.185" v="7868" actId="1076"/>
          <ac:spMkLst>
            <pc:docMk/>
            <pc:sldMk cId="355926411" sldId="267"/>
            <ac:spMk id="37" creationId="{D6AF2400-041D-4BD1-B8BD-A11020040263}"/>
          </ac:spMkLst>
        </pc:spChg>
        <pc:spChg chg="add mod topLvl">
          <ac:chgData name="" userId="a4550a0d24228c0a" providerId="LiveId" clId="{B7A00A7F-2C9B-4AB9-9B22-89270CBC654A}" dt="2022-10-19T13:09:48.700" v="7867" actId="1076"/>
          <ac:spMkLst>
            <pc:docMk/>
            <pc:sldMk cId="355926411" sldId="267"/>
            <ac:spMk id="38" creationId="{6139BADA-293E-4F5F-B11A-15DA6CA9C48D}"/>
          </ac:spMkLst>
        </pc:spChg>
        <pc:spChg chg="add mod topLvl">
          <ac:chgData name="" userId="a4550a0d24228c0a" providerId="LiveId" clId="{B7A00A7F-2C9B-4AB9-9B22-89270CBC654A}" dt="2022-10-19T13:09:01.820" v="7855" actId="1076"/>
          <ac:spMkLst>
            <pc:docMk/>
            <pc:sldMk cId="355926411" sldId="267"/>
            <ac:spMk id="39" creationId="{934C8A64-A0D9-4706-8124-56DEFC29A984}"/>
          </ac:spMkLst>
        </pc:spChg>
        <pc:grpChg chg="add del mod">
          <ac:chgData name="" userId="a4550a0d24228c0a" providerId="LiveId" clId="{B7A00A7F-2C9B-4AB9-9B22-89270CBC654A}" dt="2022-10-18T06:43:00.190" v="3695"/>
          <ac:grpSpMkLst>
            <pc:docMk/>
            <pc:sldMk cId="355926411" sldId="267"/>
            <ac:grpSpMk id="3" creationId="{73103377-57CA-49DC-9AE1-3C19843181FE}"/>
          </ac:grpSpMkLst>
        </pc:grpChg>
        <pc:grpChg chg="add del mod topLvl">
          <ac:chgData name="" userId="a4550a0d24228c0a" providerId="LiveId" clId="{B7A00A7F-2C9B-4AB9-9B22-89270CBC654A}" dt="2022-10-19T13:02:20.648" v="7744" actId="478"/>
          <ac:grpSpMkLst>
            <pc:docMk/>
            <pc:sldMk cId="355926411" sldId="267"/>
            <ac:grpSpMk id="6" creationId="{CBD58347-2CB0-4A2A-A4C3-2A73EA52F45A}"/>
          </ac:grpSpMkLst>
        </pc:grpChg>
        <pc:grpChg chg="add del mod topLvl">
          <ac:chgData name="" userId="a4550a0d24228c0a" providerId="LiveId" clId="{B7A00A7F-2C9B-4AB9-9B22-89270CBC654A}" dt="2022-10-19T13:02:20.648" v="7744" actId="478"/>
          <ac:grpSpMkLst>
            <pc:docMk/>
            <pc:sldMk cId="355926411" sldId="267"/>
            <ac:grpSpMk id="8" creationId="{4FB27A84-89A4-46E1-839F-FBC49DE79142}"/>
          </ac:grpSpMkLst>
        </pc:grpChg>
        <pc:grpChg chg="add del">
          <ac:chgData name="" userId="a4550a0d24228c0a" providerId="LiveId" clId="{B7A00A7F-2C9B-4AB9-9B22-89270CBC654A}" dt="2022-10-19T08:30:39.687" v="5263"/>
          <ac:grpSpMkLst>
            <pc:docMk/>
            <pc:sldMk cId="355926411" sldId="267"/>
            <ac:grpSpMk id="12" creationId="{C281B4A2-573F-4008-867B-0EE57D21EA4F}"/>
          </ac:grpSpMkLst>
        </pc:grpChg>
        <pc:grpChg chg="add del mod">
          <ac:chgData name="" userId="a4550a0d24228c0a" providerId="LiveId" clId="{B7A00A7F-2C9B-4AB9-9B22-89270CBC654A}" dt="2022-10-19T08:33:40.063" v="5301" actId="165"/>
          <ac:grpSpMkLst>
            <pc:docMk/>
            <pc:sldMk cId="355926411" sldId="267"/>
            <ac:grpSpMk id="21" creationId="{EA9E7EC6-784E-493C-8356-EC73E256E7FD}"/>
          </ac:grpSpMkLst>
        </pc:grpChg>
        <pc:grpChg chg="add del mod">
          <ac:chgData name="" userId="a4550a0d24228c0a" providerId="LiveId" clId="{B7A00A7F-2C9B-4AB9-9B22-89270CBC654A}" dt="2022-10-19T13:03:45.646" v="7765" actId="165"/>
          <ac:grpSpMkLst>
            <pc:docMk/>
            <pc:sldMk cId="355926411" sldId="267"/>
            <ac:grpSpMk id="25" creationId="{C0C9801D-827C-49FE-888A-E4B4EF3650E4}"/>
          </ac:grpSpMkLst>
        </pc:grpChg>
        <pc:grpChg chg="add mod">
          <ac:chgData name="" userId="a4550a0d24228c0a" providerId="LiveId" clId="{B7A00A7F-2C9B-4AB9-9B22-89270CBC654A}" dt="2022-10-19T13:00:36.054" v="7727" actId="164"/>
          <ac:grpSpMkLst>
            <pc:docMk/>
            <pc:sldMk cId="355926411" sldId="267"/>
            <ac:grpSpMk id="28" creationId="{58C7758D-A283-44D9-A4D4-EFAACEAFAB2B}"/>
          </ac:grpSpMkLst>
        </pc:grpChg>
        <pc:grpChg chg="add del mod">
          <ac:chgData name="" userId="a4550a0d24228c0a" providerId="LiveId" clId="{B7A00A7F-2C9B-4AB9-9B22-89270CBC654A}" dt="2022-10-19T13:04:43.873" v="7794" actId="165"/>
          <ac:grpSpMkLst>
            <pc:docMk/>
            <pc:sldMk cId="355926411" sldId="267"/>
            <ac:grpSpMk id="32" creationId="{3F7C4D2F-1C90-440C-82F8-06FBD07222B0}"/>
          </ac:grpSpMkLst>
        </pc:grpChg>
        <pc:grpChg chg="add mod">
          <ac:chgData name="" userId="a4550a0d24228c0a" providerId="LiveId" clId="{B7A00A7F-2C9B-4AB9-9B22-89270CBC654A}" dt="2022-10-19T13:09:45.004" v="7866" actId="1076"/>
          <ac:grpSpMkLst>
            <pc:docMk/>
            <pc:sldMk cId="355926411" sldId="267"/>
            <ac:grpSpMk id="33" creationId="{2CBB4EF0-616C-4B0B-B697-8274BA3559FB}"/>
          </ac:grpSpMkLst>
        </pc:grpChg>
        <pc:grpChg chg="add del mod">
          <ac:chgData name="" userId="a4550a0d24228c0a" providerId="LiveId" clId="{B7A00A7F-2C9B-4AB9-9B22-89270CBC654A}" dt="2022-10-19T13:08:26.377" v="7850" actId="165"/>
          <ac:grpSpMkLst>
            <pc:docMk/>
            <pc:sldMk cId="355926411" sldId="267"/>
            <ac:grpSpMk id="40" creationId="{5427B888-697D-4530-871B-256D1DBA915B}"/>
          </ac:grpSpMkLst>
        </pc:grpChg>
        <pc:graphicFrameChg chg="add del mod">
          <ac:chgData name="" userId="a4550a0d24228c0a" providerId="LiveId" clId="{B7A00A7F-2C9B-4AB9-9B22-89270CBC654A}" dt="2022-10-19T08:34:43.019" v="5352" actId="478"/>
          <ac:graphicFrameMkLst>
            <pc:docMk/>
            <pc:sldMk cId="355926411" sldId="267"/>
            <ac:graphicFrameMk id="23" creationId="{EC3B294F-1900-4A72-B505-F8C10BD71C18}"/>
          </ac:graphicFrameMkLst>
        </pc:graphicFrameChg>
        <pc:picChg chg="add mod">
          <ac:chgData name="" userId="a4550a0d24228c0a" providerId="LiveId" clId="{B7A00A7F-2C9B-4AB9-9B22-89270CBC654A}" dt="2022-10-19T08:31:26.049" v="5283" actId="164"/>
          <ac:picMkLst>
            <pc:docMk/>
            <pc:sldMk cId="355926411" sldId="267"/>
            <ac:picMk id="3" creationId="{31BC2B64-A517-4704-9D17-F824B56EBA9B}"/>
          </ac:picMkLst>
        </pc:picChg>
        <pc:picChg chg="add mod">
          <ac:chgData name="" userId="a4550a0d24228c0a" providerId="LiveId" clId="{B7A00A7F-2C9B-4AB9-9B22-89270CBC654A}" dt="2022-10-17T08:37:13.623" v="1431" actId="1076"/>
          <ac:picMkLst>
            <pc:docMk/>
            <pc:sldMk cId="355926411" sldId="267"/>
            <ac:picMk id="1026" creationId="{97D2B09D-197F-4DF4-A599-77014456C083}"/>
          </ac:picMkLst>
        </pc:picChg>
        <pc:cxnChg chg="add del mod">
          <ac:chgData name="" userId="a4550a0d24228c0a" providerId="LiveId" clId="{B7A00A7F-2C9B-4AB9-9B22-89270CBC654A}" dt="2022-10-19T13:02:21.818" v="7745" actId="478"/>
          <ac:cxnSpMkLst>
            <pc:docMk/>
            <pc:sldMk cId="355926411" sldId="267"/>
            <ac:cxnSpMk id="20" creationId="{385125E6-94E7-48CA-9002-C30F87CCB641}"/>
          </ac:cxnSpMkLst>
        </pc:cxnChg>
        <pc:cxnChg chg="add mod">
          <ac:chgData name="" userId="a4550a0d24228c0a" providerId="LiveId" clId="{B7A00A7F-2C9B-4AB9-9B22-89270CBC654A}" dt="2022-10-19T13:09:36.551" v="7865" actId="1037"/>
          <ac:cxnSpMkLst>
            <pc:docMk/>
            <pc:sldMk cId="355926411" sldId="267"/>
            <ac:cxnSpMk id="29" creationId="{9FB41139-4C7E-4761-95FA-717C72DB3B29}"/>
          </ac:cxnSpMkLst>
        </pc:cxnChg>
      </pc:sldChg>
      <pc:sldChg chg="addSp delSp modSp add ord modTransition">
        <pc:chgData name="" userId="a4550a0d24228c0a" providerId="LiveId" clId="{B7A00A7F-2C9B-4AB9-9B22-89270CBC654A}" dt="2022-10-19T09:46:04.983" v="6040"/>
        <pc:sldMkLst>
          <pc:docMk/>
          <pc:sldMk cId="2666423312" sldId="268"/>
        </pc:sldMkLst>
        <pc:spChg chg="add mod">
          <ac:chgData name="" userId="a4550a0d24228c0a" providerId="LiveId" clId="{B7A00A7F-2C9B-4AB9-9B22-89270CBC654A}" dt="2022-10-17T08:20:19.541" v="1137" actId="207"/>
          <ac:spMkLst>
            <pc:docMk/>
            <pc:sldMk cId="2666423312" sldId="268"/>
            <ac:spMk id="7" creationId="{0A1EC491-D48B-48D6-A7D0-7B68D42A691A}"/>
          </ac:spMkLst>
        </pc:spChg>
        <pc:spChg chg="add del">
          <ac:chgData name="" userId="a4550a0d24228c0a" providerId="LiveId" clId="{B7A00A7F-2C9B-4AB9-9B22-89270CBC654A}" dt="2022-10-17T08:15:28.365" v="1073"/>
          <ac:spMkLst>
            <pc:docMk/>
            <pc:sldMk cId="2666423312" sldId="268"/>
            <ac:spMk id="8" creationId="{C3324EFB-6B07-4A32-95BF-7A790955A648}"/>
          </ac:spMkLst>
        </pc:spChg>
        <pc:spChg chg="add del mod">
          <ac:chgData name="" userId="a4550a0d24228c0a" providerId="LiveId" clId="{B7A00A7F-2C9B-4AB9-9B22-89270CBC654A}" dt="2022-10-17T08:20:46.050" v="1140" actId="478"/>
          <ac:spMkLst>
            <pc:docMk/>
            <pc:sldMk cId="2666423312" sldId="268"/>
            <ac:spMk id="9" creationId="{2BE5E415-7F01-410E-AA54-F55DBC3E542C}"/>
          </ac:spMkLst>
        </pc:spChg>
        <pc:spChg chg="add mod">
          <ac:chgData name="" userId="a4550a0d24228c0a" providerId="LiveId" clId="{B7A00A7F-2C9B-4AB9-9B22-89270CBC654A}" dt="2022-10-17T08:27:06.128" v="1277" actId="1037"/>
          <ac:spMkLst>
            <pc:docMk/>
            <pc:sldMk cId="2666423312" sldId="268"/>
            <ac:spMk id="12" creationId="{89EC409E-4438-4CA6-B847-E9BF75DE4D03}"/>
          </ac:spMkLst>
        </pc:spChg>
        <pc:spChg chg="mod">
          <ac:chgData name="" userId="a4550a0d24228c0a" providerId="LiveId" clId="{B7A00A7F-2C9B-4AB9-9B22-89270CBC654A}" dt="2022-10-17T08:17:59.919" v="1092" actId="1076"/>
          <ac:spMkLst>
            <pc:docMk/>
            <pc:sldMk cId="2666423312" sldId="268"/>
            <ac:spMk id="13" creationId="{C2CDFEC9-C8EA-4C5F-90AC-FBB2C5E79516}"/>
          </ac:spMkLst>
        </pc:spChg>
        <pc:spChg chg="add mod">
          <ac:chgData name="" userId="a4550a0d24228c0a" providerId="LiveId" clId="{B7A00A7F-2C9B-4AB9-9B22-89270CBC654A}" dt="2022-10-17T08:24:00.775" v="1273" actId="1076"/>
          <ac:spMkLst>
            <pc:docMk/>
            <pc:sldMk cId="2666423312" sldId="268"/>
            <ac:spMk id="14" creationId="{A7DC2D49-A8FB-468A-ADB6-6D9BA9E299BD}"/>
          </ac:spMkLst>
        </pc:spChg>
        <pc:grpChg chg="add mod">
          <ac:chgData name="" userId="a4550a0d24228c0a" providerId="LiveId" clId="{B7A00A7F-2C9B-4AB9-9B22-89270CBC654A}" dt="2022-10-17T08:26:46.292" v="1274" actId="164"/>
          <ac:grpSpMkLst>
            <pc:docMk/>
            <pc:sldMk cId="2666423312" sldId="268"/>
            <ac:grpSpMk id="11" creationId="{EF12BAB6-1ED0-4378-B7A8-DA6A3C9C5A91}"/>
          </ac:grpSpMkLst>
        </pc:grpChg>
        <pc:grpChg chg="add mod">
          <ac:chgData name="" userId="a4550a0d24228c0a" providerId="LiveId" clId="{B7A00A7F-2C9B-4AB9-9B22-89270CBC654A}" dt="2022-10-17T08:26:46.292" v="1274" actId="164"/>
          <ac:grpSpMkLst>
            <pc:docMk/>
            <pc:sldMk cId="2666423312" sldId="268"/>
            <ac:grpSpMk id="15" creationId="{0AE57C4C-973F-4236-91AF-9E2FBB36D31C}"/>
          </ac:grpSpMkLst>
        </pc:grpChg>
        <pc:picChg chg="add del mod">
          <ac:chgData name="" userId="a4550a0d24228c0a" providerId="LiveId" clId="{B7A00A7F-2C9B-4AB9-9B22-89270CBC654A}" dt="2022-10-17T08:13:19.877" v="1042" actId="478"/>
          <ac:picMkLst>
            <pc:docMk/>
            <pc:sldMk cId="2666423312" sldId="268"/>
            <ac:picMk id="3" creationId="{BE645E65-C447-4640-8512-946B12868296}"/>
          </ac:picMkLst>
        </pc:picChg>
        <pc:picChg chg="add mod">
          <ac:chgData name="" userId="a4550a0d24228c0a" providerId="LiveId" clId="{B7A00A7F-2C9B-4AB9-9B22-89270CBC654A}" dt="2022-10-17T08:17:57.348" v="1090" actId="1076"/>
          <ac:picMkLst>
            <pc:docMk/>
            <pc:sldMk cId="2666423312" sldId="268"/>
            <ac:picMk id="6" creationId="{2E5D5B74-6747-4D0D-B7AB-C3E63DA51BFA}"/>
          </ac:picMkLst>
        </pc:picChg>
      </pc:sldChg>
      <pc:sldChg chg="addSp delSp modSp add ord modTransition">
        <pc:chgData name="" userId="a4550a0d24228c0a" providerId="LiveId" clId="{B7A00A7F-2C9B-4AB9-9B22-89270CBC654A}" dt="2022-10-19T09:46:04.983" v="6040"/>
        <pc:sldMkLst>
          <pc:docMk/>
          <pc:sldMk cId="4032055103" sldId="269"/>
        </pc:sldMkLst>
        <pc:spChg chg="del">
          <ac:chgData name="" userId="a4550a0d24228c0a" providerId="LiveId" clId="{B7A00A7F-2C9B-4AB9-9B22-89270CBC654A}" dt="2022-10-18T06:44:12.275" v="3721" actId="478"/>
          <ac:spMkLst>
            <pc:docMk/>
            <pc:sldMk cId="4032055103" sldId="269"/>
            <ac:spMk id="2" creationId="{E07BC3C9-0324-494C-B373-656DBDB523C4}"/>
          </ac:spMkLst>
        </pc:spChg>
        <pc:spChg chg="add mod">
          <ac:chgData name="" userId="a4550a0d24228c0a" providerId="LiveId" clId="{B7A00A7F-2C9B-4AB9-9B22-89270CBC654A}" dt="2022-10-18T05:18:21.625" v="2695" actId="404"/>
          <ac:spMkLst>
            <pc:docMk/>
            <pc:sldMk cId="4032055103" sldId="269"/>
            <ac:spMk id="3" creationId="{3E1264A0-9C2B-46B0-A82B-90E52CAEF4FF}"/>
          </ac:spMkLst>
        </pc:spChg>
        <pc:spChg chg="add del">
          <ac:chgData name="" userId="a4550a0d24228c0a" providerId="LiveId" clId="{B7A00A7F-2C9B-4AB9-9B22-89270CBC654A}" dt="2022-10-17T08:33:39.547" v="1348"/>
          <ac:spMkLst>
            <pc:docMk/>
            <pc:sldMk cId="4032055103" sldId="269"/>
            <ac:spMk id="6" creationId="{493B4205-6C7A-46F1-B698-8539A828F24B}"/>
          </ac:spMkLst>
        </pc:spChg>
        <pc:spChg chg="add mod">
          <ac:chgData name="" userId="a4550a0d24228c0a" providerId="LiveId" clId="{B7A00A7F-2C9B-4AB9-9B22-89270CBC654A}" dt="2022-10-18T05:19:49.203" v="2742" actId="14100"/>
          <ac:spMkLst>
            <pc:docMk/>
            <pc:sldMk cId="4032055103" sldId="269"/>
            <ac:spMk id="7" creationId="{A31F5CE0-B8E7-4695-A603-7FF480944167}"/>
          </ac:spMkLst>
        </pc:spChg>
        <pc:spChg chg="add mod">
          <ac:chgData name="" userId="a4550a0d24228c0a" providerId="LiveId" clId="{B7A00A7F-2C9B-4AB9-9B22-89270CBC654A}" dt="2022-10-18T05:18:25.838" v="2697" actId="1076"/>
          <ac:spMkLst>
            <pc:docMk/>
            <pc:sldMk cId="4032055103" sldId="269"/>
            <ac:spMk id="8" creationId="{B9BEF117-3186-4364-8222-6BE798F61BC6}"/>
          </ac:spMkLst>
        </pc:spChg>
        <pc:spChg chg="add mod">
          <ac:chgData name="" userId="a4550a0d24228c0a" providerId="LiveId" clId="{B7A00A7F-2C9B-4AB9-9B22-89270CBC654A}" dt="2022-10-18T05:18:41.237" v="2702" actId="1076"/>
          <ac:spMkLst>
            <pc:docMk/>
            <pc:sldMk cId="4032055103" sldId="269"/>
            <ac:spMk id="11" creationId="{AF91E7F2-D260-4AB3-8A1C-BB4453AC0DAF}"/>
          </ac:spMkLst>
        </pc:spChg>
        <pc:spChg chg="mod">
          <ac:chgData name="" userId="a4550a0d24228c0a" providerId="LiveId" clId="{B7A00A7F-2C9B-4AB9-9B22-89270CBC654A}" dt="2022-10-17T08:34:46.703" v="1377" actId="1076"/>
          <ac:spMkLst>
            <pc:docMk/>
            <pc:sldMk cId="4032055103" sldId="269"/>
            <ac:spMk id="13" creationId="{C2CDFEC9-C8EA-4C5F-90AC-FBB2C5E79516}"/>
          </ac:spMkLst>
        </pc:spChg>
        <pc:spChg chg="add">
          <ac:chgData name="" userId="a4550a0d24228c0a" providerId="LiveId" clId="{B7A00A7F-2C9B-4AB9-9B22-89270CBC654A}" dt="2022-10-18T06:44:12.513" v="3722"/>
          <ac:spMkLst>
            <pc:docMk/>
            <pc:sldMk cId="4032055103" sldId="269"/>
            <ac:spMk id="14" creationId="{F4FEC5F6-2D38-4AB0-B70D-827A53456ABD}"/>
          </ac:spMkLst>
        </pc:spChg>
        <pc:grpChg chg="add mod">
          <ac:chgData name="" userId="a4550a0d24228c0a" providerId="LiveId" clId="{B7A00A7F-2C9B-4AB9-9B22-89270CBC654A}" dt="2022-10-18T05:20:09.076" v="2747" actId="164"/>
          <ac:grpSpMkLst>
            <pc:docMk/>
            <pc:sldMk cId="4032055103" sldId="269"/>
            <ac:grpSpMk id="6" creationId="{0FB2738F-0113-494A-AB44-A64CDD768654}"/>
          </ac:grpSpMkLst>
        </pc:grpChg>
        <pc:grpChg chg="add mod">
          <ac:chgData name="" userId="a4550a0d24228c0a" providerId="LiveId" clId="{B7A00A7F-2C9B-4AB9-9B22-89270CBC654A}" dt="2022-10-18T05:20:37.089" v="2755" actId="1076"/>
          <ac:grpSpMkLst>
            <pc:docMk/>
            <pc:sldMk cId="4032055103" sldId="269"/>
            <ac:grpSpMk id="9" creationId="{840B0C46-E791-4337-AA34-15D79DC9817E}"/>
          </ac:grpSpMkLst>
        </pc:grpChg>
        <pc:grpChg chg="add mod">
          <ac:chgData name="" userId="a4550a0d24228c0a" providerId="LiveId" clId="{B7A00A7F-2C9B-4AB9-9B22-89270CBC654A}" dt="2022-10-18T05:20:41.545" v="2756" actId="1076"/>
          <ac:grpSpMkLst>
            <pc:docMk/>
            <pc:sldMk cId="4032055103" sldId="269"/>
            <ac:grpSpMk id="12" creationId="{DB33DE0E-AF8D-43FD-9C03-E22B03CDA29A}"/>
          </ac:grpSpMkLst>
        </pc:grpChg>
      </pc:sldChg>
      <pc:sldChg chg="addSp delSp modSp add ord modTransition">
        <pc:chgData name="" userId="a4550a0d24228c0a" providerId="LiveId" clId="{B7A00A7F-2C9B-4AB9-9B22-89270CBC654A}" dt="2022-10-19T13:44:47.429" v="8484"/>
        <pc:sldMkLst>
          <pc:docMk/>
          <pc:sldMk cId="1593358696" sldId="270"/>
        </pc:sldMkLst>
        <pc:spChg chg="del">
          <ac:chgData name="" userId="a4550a0d24228c0a" providerId="LiveId" clId="{B7A00A7F-2C9B-4AB9-9B22-89270CBC654A}" dt="2022-10-18T08:49:32.136" v="3950" actId="478"/>
          <ac:spMkLst>
            <pc:docMk/>
            <pc:sldMk cId="1593358696" sldId="270"/>
            <ac:spMk id="2" creationId="{E07BC3C9-0324-494C-B373-656DBDB523C4}"/>
          </ac:spMkLst>
        </pc:spChg>
        <pc:spChg chg="add del">
          <ac:chgData name="" userId="a4550a0d24228c0a" providerId="LiveId" clId="{B7A00A7F-2C9B-4AB9-9B22-89270CBC654A}" dt="2022-10-17T08:50:13.530" v="1672"/>
          <ac:spMkLst>
            <pc:docMk/>
            <pc:sldMk cId="1593358696" sldId="270"/>
            <ac:spMk id="3" creationId="{E8A67004-3235-4984-A62B-300170C57A03}"/>
          </ac:spMkLst>
        </pc:spChg>
        <pc:spChg chg="add mod">
          <ac:chgData name="" userId="a4550a0d24228c0a" providerId="LiveId" clId="{B7A00A7F-2C9B-4AB9-9B22-89270CBC654A}" dt="2022-10-19T13:27:32.119" v="8077" actId="14100"/>
          <ac:spMkLst>
            <pc:docMk/>
            <pc:sldMk cId="1593358696" sldId="270"/>
            <ac:spMk id="6" creationId="{78DC1F34-E7D3-4238-B802-EF7CFC2D3329}"/>
          </ac:spMkLst>
        </pc:spChg>
        <pc:spChg chg="add mod">
          <ac:chgData name="" userId="a4550a0d24228c0a" providerId="LiveId" clId="{B7A00A7F-2C9B-4AB9-9B22-89270CBC654A}" dt="2022-10-18T05:31:05.780" v="2891" actId="1076"/>
          <ac:spMkLst>
            <pc:docMk/>
            <pc:sldMk cId="1593358696" sldId="270"/>
            <ac:spMk id="7" creationId="{43FECDC2-A460-4AC3-A2A7-E1A8CD6CB9BC}"/>
          </ac:spMkLst>
        </pc:spChg>
        <pc:spChg chg="add mod">
          <ac:chgData name="" userId="a4550a0d24228c0a" providerId="LiveId" clId="{B7A00A7F-2C9B-4AB9-9B22-89270CBC654A}" dt="2022-10-17T08:58:12.240" v="2094" actId="164"/>
          <ac:spMkLst>
            <pc:docMk/>
            <pc:sldMk cId="1593358696" sldId="270"/>
            <ac:spMk id="9" creationId="{C3FEC971-E593-4927-A278-6F30478AAD53}"/>
          </ac:spMkLst>
        </pc:spChg>
        <pc:spChg chg="add mod">
          <ac:chgData name="" userId="a4550a0d24228c0a" providerId="LiveId" clId="{B7A00A7F-2C9B-4AB9-9B22-89270CBC654A}" dt="2022-10-19T07:27:05.651" v="4581" actId="1076"/>
          <ac:spMkLst>
            <pc:docMk/>
            <pc:sldMk cId="1593358696" sldId="270"/>
            <ac:spMk id="11" creationId="{D07CEBE5-F643-4413-81FD-8C0F98B8F895}"/>
          </ac:spMkLst>
        </pc:spChg>
        <pc:spChg chg="add mod topLvl">
          <ac:chgData name="" userId="a4550a0d24228c0a" providerId="LiveId" clId="{B7A00A7F-2C9B-4AB9-9B22-89270CBC654A}" dt="2022-10-18T05:29:22.419" v="2864" actId="14100"/>
          <ac:spMkLst>
            <pc:docMk/>
            <pc:sldMk cId="1593358696" sldId="270"/>
            <ac:spMk id="12" creationId="{D6F780B5-5BA5-427E-8227-073AE9365A18}"/>
          </ac:spMkLst>
        </pc:spChg>
        <pc:spChg chg="mod">
          <ac:chgData name="" userId="a4550a0d24228c0a" providerId="LiveId" clId="{B7A00A7F-2C9B-4AB9-9B22-89270CBC654A}" dt="2022-10-18T05:30:02.901" v="2877" actId="1076"/>
          <ac:spMkLst>
            <pc:docMk/>
            <pc:sldMk cId="1593358696" sldId="270"/>
            <ac:spMk id="13" creationId="{C2CDFEC9-C8EA-4C5F-90AC-FBB2C5E79516}"/>
          </ac:spMkLst>
        </pc:spChg>
        <pc:spChg chg="add mod">
          <ac:chgData name="" userId="a4550a0d24228c0a" providerId="LiveId" clId="{B7A00A7F-2C9B-4AB9-9B22-89270CBC654A}" dt="2022-10-17T08:58:12.240" v="2094" actId="164"/>
          <ac:spMkLst>
            <pc:docMk/>
            <pc:sldMk cId="1593358696" sldId="270"/>
            <ac:spMk id="14" creationId="{A54D1625-4E40-4182-BAF3-828AE9239B64}"/>
          </ac:spMkLst>
        </pc:spChg>
        <pc:spChg chg="add mod">
          <ac:chgData name="" userId="a4550a0d24228c0a" providerId="LiveId" clId="{B7A00A7F-2C9B-4AB9-9B22-89270CBC654A}" dt="2022-10-17T08:58:12.240" v="2094" actId="164"/>
          <ac:spMkLst>
            <pc:docMk/>
            <pc:sldMk cId="1593358696" sldId="270"/>
            <ac:spMk id="15" creationId="{7263A176-CF2B-4F35-BC8A-06EB57868B3A}"/>
          </ac:spMkLst>
        </pc:spChg>
        <pc:spChg chg="add mod">
          <ac:chgData name="" userId="a4550a0d24228c0a" providerId="LiveId" clId="{B7A00A7F-2C9B-4AB9-9B22-89270CBC654A}" dt="2022-10-17T08:58:12.240" v="2094" actId="164"/>
          <ac:spMkLst>
            <pc:docMk/>
            <pc:sldMk cId="1593358696" sldId="270"/>
            <ac:spMk id="16" creationId="{277063F3-C46B-4D64-9506-101870E96DEC}"/>
          </ac:spMkLst>
        </pc:spChg>
        <pc:spChg chg="add mod">
          <ac:chgData name="" userId="a4550a0d24228c0a" providerId="LiveId" clId="{B7A00A7F-2C9B-4AB9-9B22-89270CBC654A}" dt="2022-10-17T08:58:12.240" v="2094" actId="164"/>
          <ac:spMkLst>
            <pc:docMk/>
            <pc:sldMk cId="1593358696" sldId="270"/>
            <ac:spMk id="19" creationId="{8F1CA61F-67A1-4FFA-92D3-E01927DC66DD}"/>
          </ac:spMkLst>
        </pc:spChg>
        <pc:spChg chg="add mod">
          <ac:chgData name="" userId="a4550a0d24228c0a" providerId="LiveId" clId="{B7A00A7F-2C9B-4AB9-9B22-89270CBC654A}" dt="2022-10-17T08:58:12.240" v="2094" actId="164"/>
          <ac:spMkLst>
            <pc:docMk/>
            <pc:sldMk cId="1593358696" sldId="270"/>
            <ac:spMk id="21" creationId="{EE2E2A36-A9AF-4551-8CA1-E369918C0282}"/>
          </ac:spMkLst>
        </pc:spChg>
        <pc:spChg chg="add mod">
          <ac:chgData name="" userId="a4550a0d24228c0a" providerId="LiveId" clId="{B7A00A7F-2C9B-4AB9-9B22-89270CBC654A}" dt="2022-10-17T08:58:12.240" v="2094" actId="164"/>
          <ac:spMkLst>
            <pc:docMk/>
            <pc:sldMk cId="1593358696" sldId="270"/>
            <ac:spMk id="22" creationId="{D6945702-8AE5-4E1D-9FF6-8D80C61AC57A}"/>
          </ac:spMkLst>
        </pc:spChg>
        <pc:spChg chg="add mod">
          <ac:chgData name="" userId="a4550a0d24228c0a" providerId="LiveId" clId="{B7A00A7F-2C9B-4AB9-9B22-89270CBC654A}" dt="2022-10-17T08:58:12.240" v="2094" actId="164"/>
          <ac:spMkLst>
            <pc:docMk/>
            <pc:sldMk cId="1593358696" sldId="270"/>
            <ac:spMk id="23" creationId="{A1F57666-9778-47A6-BA92-D2D7732496F7}"/>
          </ac:spMkLst>
        </pc:spChg>
        <pc:spChg chg="add mod">
          <ac:chgData name="" userId="a4550a0d24228c0a" providerId="LiveId" clId="{B7A00A7F-2C9B-4AB9-9B22-89270CBC654A}" dt="2022-10-17T08:58:12.240" v="2094" actId="164"/>
          <ac:spMkLst>
            <pc:docMk/>
            <pc:sldMk cId="1593358696" sldId="270"/>
            <ac:spMk id="24" creationId="{BE7F0885-EB20-47FA-A13D-2837530C2640}"/>
          </ac:spMkLst>
        </pc:spChg>
        <pc:spChg chg="add mod">
          <ac:chgData name="" userId="a4550a0d24228c0a" providerId="LiveId" clId="{B7A00A7F-2C9B-4AB9-9B22-89270CBC654A}" dt="2022-10-17T08:56:15.790" v="2041" actId="571"/>
          <ac:spMkLst>
            <pc:docMk/>
            <pc:sldMk cId="1593358696" sldId="270"/>
            <ac:spMk id="25" creationId="{43AEA22E-2A56-408C-AEFA-D2C030F22311}"/>
          </ac:spMkLst>
        </pc:spChg>
        <pc:spChg chg="add del">
          <ac:chgData name="" userId="a4550a0d24228c0a" providerId="LiveId" clId="{B7A00A7F-2C9B-4AB9-9B22-89270CBC654A}" dt="2022-10-17T08:56:15.535" v="2040"/>
          <ac:spMkLst>
            <pc:docMk/>
            <pc:sldMk cId="1593358696" sldId="270"/>
            <ac:spMk id="26" creationId="{0CA280A8-AD96-410C-9285-7E012EBFEC07}"/>
          </ac:spMkLst>
        </pc:spChg>
        <pc:spChg chg="add mod">
          <ac:chgData name="" userId="a4550a0d24228c0a" providerId="LiveId" clId="{B7A00A7F-2C9B-4AB9-9B22-89270CBC654A}" dt="2022-10-17T08:58:12.240" v="2094" actId="164"/>
          <ac:spMkLst>
            <pc:docMk/>
            <pc:sldMk cId="1593358696" sldId="270"/>
            <ac:spMk id="27" creationId="{4CBE249F-BA36-4F13-AEEF-C37E9B53B60A}"/>
          </ac:spMkLst>
        </pc:spChg>
        <pc:spChg chg="add mod">
          <ac:chgData name="" userId="a4550a0d24228c0a" providerId="LiveId" clId="{B7A00A7F-2C9B-4AB9-9B22-89270CBC654A}" dt="2022-10-17T08:58:12.240" v="2094" actId="164"/>
          <ac:spMkLst>
            <pc:docMk/>
            <pc:sldMk cId="1593358696" sldId="270"/>
            <ac:spMk id="28" creationId="{76A3E06F-9E1C-4ED7-BE08-278A1C54B7E5}"/>
          </ac:spMkLst>
        </pc:spChg>
        <pc:spChg chg="add mod">
          <ac:chgData name="" userId="a4550a0d24228c0a" providerId="LiveId" clId="{B7A00A7F-2C9B-4AB9-9B22-89270CBC654A}" dt="2022-10-17T08:58:12.240" v="2094" actId="164"/>
          <ac:spMkLst>
            <pc:docMk/>
            <pc:sldMk cId="1593358696" sldId="270"/>
            <ac:spMk id="29" creationId="{6C8AC833-D246-442E-9302-CCDC790CE9FE}"/>
          </ac:spMkLst>
        </pc:spChg>
        <pc:spChg chg="add mod">
          <ac:chgData name="" userId="a4550a0d24228c0a" providerId="LiveId" clId="{B7A00A7F-2C9B-4AB9-9B22-89270CBC654A}" dt="2022-10-18T05:21:21.461" v="2760" actId="164"/>
          <ac:spMkLst>
            <pc:docMk/>
            <pc:sldMk cId="1593358696" sldId="270"/>
            <ac:spMk id="30" creationId="{699FDA9A-3096-44D1-95E8-0D5BB6AC4059}"/>
          </ac:spMkLst>
        </pc:spChg>
        <pc:spChg chg="add mod topLvl">
          <ac:chgData name="" userId="a4550a0d24228c0a" providerId="LiveId" clId="{B7A00A7F-2C9B-4AB9-9B22-89270CBC654A}" dt="2022-10-18T05:23:49.965" v="2798" actId="164"/>
          <ac:spMkLst>
            <pc:docMk/>
            <pc:sldMk cId="1593358696" sldId="270"/>
            <ac:spMk id="31" creationId="{927E950E-5EF9-4964-957E-678A9F47F733}"/>
          </ac:spMkLst>
        </pc:spChg>
        <pc:spChg chg="add mod topLvl">
          <ac:chgData name="" userId="a4550a0d24228c0a" providerId="LiveId" clId="{B7A00A7F-2C9B-4AB9-9B22-89270CBC654A}" dt="2022-10-18T05:23:49.965" v="2798" actId="164"/>
          <ac:spMkLst>
            <pc:docMk/>
            <pc:sldMk cId="1593358696" sldId="270"/>
            <ac:spMk id="32" creationId="{49F72ED4-9518-4DA4-8FAE-4BA4F7ED4C09}"/>
          </ac:spMkLst>
        </pc:spChg>
        <pc:spChg chg="add del">
          <ac:chgData name="" userId="a4550a0d24228c0a" providerId="LiveId" clId="{B7A00A7F-2C9B-4AB9-9B22-89270CBC654A}" dt="2022-10-18T05:24:06.796" v="2801"/>
          <ac:spMkLst>
            <pc:docMk/>
            <pc:sldMk cId="1593358696" sldId="270"/>
            <ac:spMk id="33" creationId="{104F80EA-1D7E-483B-80FC-F45D5A659BB2}"/>
          </ac:spMkLst>
        </pc:spChg>
        <pc:spChg chg="del">
          <ac:chgData name="" userId="a4550a0d24228c0a" providerId="LiveId" clId="{B7A00A7F-2C9B-4AB9-9B22-89270CBC654A}" dt="2022-10-18T05:25:29.304" v="2815" actId="478"/>
          <ac:spMkLst>
            <pc:docMk/>
            <pc:sldMk cId="1593358696" sldId="270"/>
            <ac:spMk id="44" creationId="{001BDBA9-CD71-4AA3-BEFD-5556E7F92C45}"/>
          </ac:spMkLst>
        </pc:spChg>
        <pc:spChg chg="del">
          <ac:chgData name="" userId="a4550a0d24228c0a" providerId="LiveId" clId="{B7A00A7F-2C9B-4AB9-9B22-89270CBC654A}" dt="2022-10-18T05:25:27.444" v="2814" actId="478"/>
          <ac:spMkLst>
            <pc:docMk/>
            <pc:sldMk cId="1593358696" sldId="270"/>
            <ac:spMk id="45" creationId="{AC1977BE-1665-4425-9A89-6DF5031DF94B}"/>
          </ac:spMkLst>
        </pc:spChg>
        <pc:spChg chg="mod">
          <ac:chgData name="" userId="a4550a0d24228c0a" providerId="LiveId" clId="{B7A00A7F-2C9B-4AB9-9B22-89270CBC654A}" dt="2022-10-18T05:25:51.878" v="2825" actId="20577"/>
          <ac:spMkLst>
            <pc:docMk/>
            <pc:sldMk cId="1593358696" sldId="270"/>
            <ac:spMk id="47" creationId="{8E019E20-F5EE-4556-BD6B-A06364CA693C}"/>
          </ac:spMkLst>
        </pc:spChg>
        <pc:spChg chg="add">
          <ac:chgData name="" userId="a4550a0d24228c0a" providerId="LiveId" clId="{B7A00A7F-2C9B-4AB9-9B22-89270CBC654A}" dt="2022-10-19T07:26:07.126" v="4572"/>
          <ac:spMkLst>
            <pc:docMk/>
            <pc:sldMk cId="1593358696" sldId="270"/>
            <ac:spMk id="49" creationId="{13F6F95B-3BD8-4384-8A5E-419464E00C78}"/>
          </ac:spMkLst>
        </pc:spChg>
        <pc:spChg chg="del">
          <ac:chgData name="" userId="a4550a0d24228c0a" providerId="LiveId" clId="{B7A00A7F-2C9B-4AB9-9B22-89270CBC654A}" dt="2022-10-18T05:25:21.940" v="2811" actId="478"/>
          <ac:spMkLst>
            <pc:docMk/>
            <pc:sldMk cId="1593358696" sldId="270"/>
            <ac:spMk id="49" creationId="{83684B01-245D-4E5E-A982-74117175F347}"/>
          </ac:spMkLst>
        </pc:spChg>
        <pc:spChg chg="del">
          <ac:chgData name="" userId="a4550a0d24228c0a" providerId="LiveId" clId="{B7A00A7F-2C9B-4AB9-9B22-89270CBC654A}" dt="2022-10-18T05:25:34.172" v="2818" actId="478"/>
          <ac:spMkLst>
            <pc:docMk/>
            <pc:sldMk cId="1593358696" sldId="270"/>
            <ac:spMk id="50" creationId="{7B1D6FFE-8A9C-4AC9-8F28-F5B784B57AAC}"/>
          </ac:spMkLst>
        </pc:spChg>
        <pc:spChg chg="mod">
          <ac:chgData name="" userId="a4550a0d24228c0a" providerId="LiveId" clId="{B7A00A7F-2C9B-4AB9-9B22-89270CBC654A}" dt="2022-10-18T05:25:53.418" v="2826" actId="20577"/>
          <ac:spMkLst>
            <pc:docMk/>
            <pc:sldMk cId="1593358696" sldId="270"/>
            <ac:spMk id="51" creationId="{116D77D6-DC39-4923-89BC-77B0967304EA}"/>
          </ac:spMkLst>
        </pc:spChg>
        <pc:spChg chg="mod">
          <ac:chgData name="" userId="a4550a0d24228c0a" providerId="LiveId" clId="{B7A00A7F-2C9B-4AB9-9B22-89270CBC654A}" dt="2022-10-18T05:26:02.948" v="2831" actId="20577"/>
          <ac:spMkLst>
            <pc:docMk/>
            <pc:sldMk cId="1593358696" sldId="270"/>
            <ac:spMk id="52" creationId="{C72B2D30-4919-44BC-8597-696912DD70D2}"/>
          </ac:spMkLst>
        </pc:spChg>
        <pc:spChg chg="del">
          <ac:chgData name="" userId="a4550a0d24228c0a" providerId="LiveId" clId="{B7A00A7F-2C9B-4AB9-9B22-89270CBC654A}" dt="2022-10-18T05:25:32.571" v="2817" actId="478"/>
          <ac:spMkLst>
            <pc:docMk/>
            <pc:sldMk cId="1593358696" sldId="270"/>
            <ac:spMk id="53" creationId="{90273158-3A1E-4664-A4BA-9C83C54F3AB4}"/>
          </ac:spMkLst>
        </pc:spChg>
        <pc:spChg chg="del">
          <ac:chgData name="" userId="a4550a0d24228c0a" providerId="LiveId" clId="{B7A00A7F-2C9B-4AB9-9B22-89270CBC654A}" dt="2022-10-18T05:25:30.532" v="2816" actId="478"/>
          <ac:spMkLst>
            <pc:docMk/>
            <pc:sldMk cId="1593358696" sldId="270"/>
            <ac:spMk id="54" creationId="{80891DEE-5916-4AA3-AC10-6B76DEDB388B}"/>
          </ac:spMkLst>
        </pc:spChg>
        <pc:spChg chg="add del">
          <ac:chgData name="" userId="a4550a0d24228c0a" providerId="LiveId" clId="{B7A00A7F-2C9B-4AB9-9B22-89270CBC654A}" dt="2022-10-19T07:26:06.903" v="4571" actId="478"/>
          <ac:spMkLst>
            <pc:docMk/>
            <pc:sldMk cId="1593358696" sldId="270"/>
            <ac:spMk id="61" creationId="{C79C1C66-DD8D-4561-889F-F045B1B1F2F8}"/>
          </ac:spMkLst>
        </pc:spChg>
        <pc:grpChg chg="add mod">
          <ac:chgData name="" userId="a4550a0d24228c0a" providerId="LiveId" clId="{B7A00A7F-2C9B-4AB9-9B22-89270CBC654A}" dt="2022-10-18T05:27:31.022" v="2839" actId="164"/>
          <ac:grpSpMkLst>
            <pc:docMk/>
            <pc:sldMk cId="1593358696" sldId="270"/>
            <ac:grpSpMk id="3" creationId="{67E8E5BF-8FE7-4717-B810-A7291FC2BADC}"/>
          </ac:grpSpMkLst>
        </pc:grpChg>
        <pc:grpChg chg="add mod">
          <ac:chgData name="" userId="a4550a0d24228c0a" providerId="LiveId" clId="{B7A00A7F-2C9B-4AB9-9B22-89270CBC654A}" dt="2022-10-19T07:26:20.840" v="4574" actId="1076"/>
          <ac:grpSpMkLst>
            <pc:docMk/>
            <pc:sldMk cId="1593358696" sldId="270"/>
            <ac:grpSpMk id="8" creationId="{679830B5-3EDF-4BD9-BD75-4793102B75BB}"/>
          </ac:grpSpMkLst>
        </pc:grpChg>
        <pc:grpChg chg="add del mod">
          <ac:chgData name="" userId="a4550a0d24228c0a" providerId="LiveId" clId="{B7A00A7F-2C9B-4AB9-9B22-89270CBC654A}" dt="2022-10-18T05:23:14.921" v="2792" actId="165"/>
          <ac:grpSpMkLst>
            <pc:docMk/>
            <pc:sldMk cId="1593358696" sldId="270"/>
            <ac:grpSpMk id="18" creationId="{DC1D27B7-C458-4F1F-BE5E-412CE68DDBF1}"/>
          </ac:grpSpMkLst>
        </pc:grpChg>
        <pc:grpChg chg="add mod">
          <ac:chgData name="" userId="a4550a0d24228c0a" providerId="LiveId" clId="{B7A00A7F-2C9B-4AB9-9B22-89270CBC654A}" dt="2022-10-19T07:27:12.404" v="4583" actId="1076"/>
          <ac:grpSpMkLst>
            <pc:docMk/>
            <pc:sldMk cId="1593358696" sldId="270"/>
            <ac:grpSpMk id="18" creationId="{F0717343-C5B1-4030-8DE3-550ED2AA6E1E}"/>
          </ac:grpSpMkLst>
        </pc:grpChg>
        <pc:grpChg chg="add mod">
          <ac:chgData name="" userId="a4550a0d24228c0a" providerId="LiveId" clId="{B7A00A7F-2C9B-4AB9-9B22-89270CBC654A}" dt="2022-10-18T05:21:21.461" v="2760" actId="164"/>
          <ac:grpSpMkLst>
            <pc:docMk/>
            <pc:sldMk cId="1593358696" sldId="270"/>
            <ac:grpSpMk id="20" creationId="{9CD5CE86-6695-4E0F-937B-FF36E9C23F13}"/>
          </ac:grpSpMkLst>
        </pc:grpChg>
        <pc:grpChg chg="add mod">
          <ac:chgData name="" userId="a4550a0d24228c0a" providerId="LiveId" clId="{B7A00A7F-2C9B-4AB9-9B22-89270CBC654A}" dt="2022-10-18T05:27:31.022" v="2839" actId="164"/>
          <ac:grpSpMkLst>
            <pc:docMk/>
            <pc:sldMk cId="1593358696" sldId="270"/>
            <ac:grpSpMk id="25" creationId="{5EAF2F4F-6A94-4399-A87C-BC63E1BA0203}"/>
          </ac:grpSpMkLst>
        </pc:grpChg>
        <pc:grpChg chg="add mod">
          <ac:chgData name="" userId="a4550a0d24228c0a" providerId="LiveId" clId="{B7A00A7F-2C9B-4AB9-9B22-89270CBC654A}" dt="2022-10-18T05:27:31.022" v="2839" actId="164"/>
          <ac:grpSpMkLst>
            <pc:docMk/>
            <pc:sldMk cId="1593358696" sldId="270"/>
            <ac:grpSpMk id="34" creationId="{73654A18-89C0-4811-82F1-499C624AA502}"/>
          </ac:grpSpMkLst>
        </pc:grpChg>
        <pc:grpChg chg="add del mod">
          <ac:chgData name="" userId="a4550a0d24228c0a" providerId="LiveId" clId="{B7A00A7F-2C9B-4AB9-9B22-89270CBC654A}" dt="2022-10-19T07:26:57.284" v="4578" actId="164"/>
          <ac:grpSpMkLst>
            <pc:docMk/>
            <pc:sldMk cId="1593358696" sldId="270"/>
            <ac:grpSpMk id="39" creationId="{491ACAB2-ED50-4610-8F2C-09C84534542A}"/>
          </ac:grpSpMkLst>
        </pc:grpChg>
        <pc:grpChg chg="mod">
          <ac:chgData name="" userId="a4550a0d24228c0a" providerId="LiveId" clId="{B7A00A7F-2C9B-4AB9-9B22-89270CBC654A}" dt="2022-10-18T05:25:04.440" v="2808"/>
          <ac:grpSpMkLst>
            <pc:docMk/>
            <pc:sldMk cId="1593358696" sldId="270"/>
            <ac:grpSpMk id="40" creationId="{4B8F201A-21F9-4597-8DFC-93A97802418A}"/>
          </ac:grpSpMkLst>
        </pc:grpChg>
        <pc:grpChg chg="add mod">
          <ac:chgData name="" userId="a4550a0d24228c0a" providerId="LiveId" clId="{B7A00A7F-2C9B-4AB9-9B22-89270CBC654A}" dt="2022-10-19T07:26:57.284" v="4578" actId="164"/>
          <ac:grpSpMkLst>
            <pc:docMk/>
            <pc:sldMk cId="1593358696" sldId="270"/>
            <ac:grpSpMk id="59" creationId="{2C41005C-9160-4623-9FAC-2ECF064393A2}"/>
          </ac:grpSpMkLst>
        </pc:grpChg>
        <pc:picChg chg="add del">
          <ac:chgData name="" userId="a4550a0d24228c0a" providerId="LiveId" clId="{B7A00A7F-2C9B-4AB9-9B22-89270CBC654A}" dt="2022-10-19T07:22:23.824" v="4533"/>
          <ac:picMkLst>
            <pc:docMk/>
            <pc:sldMk cId="1593358696" sldId="270"/>
            <ac:picMk id="2" creationId="{B9417109-2D4F-4509-A783-E95E6B5F4EFB}"/>
          </ac:picMkLst>
        </pc:picChg>
        <pc:picChg chg="mod">
          <ac:chgData name="" userId="a4550a0d24228c0a" providerId="LiveId" clId="{B7A00A7F-2C9B-4AB9-9B22-89270CBC654A}" dt="2022-10-18T05:28:25.735" v="2850" actId="1076"/>
          <ac:picMkLst>
            <pc:docMk/>
            <pc:sldMk cId="1593358696" sldId="270"/>
            <ac:picMk id="4" creationId="{0C8F63CF-906E-42E3-A6C6-90E0B585B54C}"/>
          </ac:picMkLst>
        </pc:picChg>
        <pc:picChg chg="add del mod modCrop">
          <ac:chgData name="" userId="a4550a0d24228c0a" providerId="LiveId" clId="{B7A00A7F-2C9B-4AB9-9B22-89270CBC654A}" dt="2022-10-18T05:27:19.774" v="2838" actId="478"/>
          <ac:picMkLst>
            <pc:docMk/>
            <pc:sldMk cId="1593358696" sldId="270"/>
            <ac:picMk id="1026" creationId="{628740E6-B88E-4728-8C70-AAD1010C1C26}"/>
          </ac:picMkLst>
        </pc:picChg>
        <pc:cxnChg chg="add mod">
          <ac:chgData name="" userId="a4550a0d24228c0a" providerId="LiveId" clId="{B7A00A7F-2C9B-4AB9-9B22-89270CBC654A}" dt="2022-10-18T05:24:33.374" v="2805" actId="14100"/>
          <ac:cxnSpMkLst>
            <pc:docMk/>
            <pc:sldMk cId="1593358696" sldId="270"/>
            <ac:cxnSpMk id="17" creationId="{9A45111B-F12C-4803-98CB-0B30BC661DCF}"/>
          </ac:cxnSpMkLst>
        </pc:cxnChg>
        <pc:cxnChg chg="mod">
          <ac:chgData name="" userId="a4550a0d24228c0a" providerId="LiveId" clId="{B7A00A7F-2C9B-4AB9-9B22-89270CBC654A}" dt="2022-10-18T05:25:20.101" v="2810" actId="14100"/>
          <ac:cxnSpMkLst>
            <pc:docMk/>
            <pc:sldMk cId="1593358696" sldId="270"/>
            <ac:cxnSpMk id="46" creationId="{EC4EFC2D-3040-41CB-958E-D85FF60E18AB}"/>
          </ac:cxnSpMkLst>
        </pc:cxnChg>
        <pc:cxnChg chg="add del mod">
          <ac:chgData name="" userId="a4550a0d24228c0a" providerId="LiveId" clId="{B7A00A7F-2C9B-4AB9-9B22-89270CBC654A}" dt="2022-10-18T05:26:15.356" v="2833" actId="11529"/>
          <ac:cxnSpMkLst>
            <pc:docMk/>
            <pc:sldMk cId="1593358696" sldId="270"/>
            <ac:cxnSpMk id="56" creationId="{1A4BA6EF-C3C1-4A80-A121-FF4CFFCB5AF1}"/>
          </ac:cxnSpMkLst>
        </pc:cxnChg>
        <pc:cxnChg chg="add mod">
          <ac:chgData name="" userId="a4550a0d24228c0a" providerId="LiveId" clId="{B7A00A7F-2C9B-4AB9-9B22-89270CBC654A}" dt="2022-10-19T07:26:57.284" v="4578" actId="164"/>
          <ac:cxnSpMkLst>
            <pc:docMk/>
            <pc:sldMk cId="1593358696" sldId="270"/>
            <ac:cxnSpMk id="58" creationId="{704D7927-8EC3-47F5-AF27-98F224BFF441}"/>
          </ac:cxnSpMkLst>
        </pc:cxnChg>
      </pc:sldChg>
      <pc:sldChg chg="addSp delSp modSp add ord">
        <pc:chgData name="" userId="a4550a0d24228c0a" providerId="LiveId" clId="{B7A00A7F-2C9B-4AB9-9B22-89270CBC654A}" dt="2022-10-19T14:57:22.931" v="9136" actId="20577"/>
        <pc:sldMkLst>
          <pc:docMk/>
          <pc:sldMk cId="3772925149" sldId="271"/>
        </pc:sldMkLst>
        <pc:spChg chg="add mod">
          <ac:chgData name="" userId="a4550a0d24228c0a" providerId="LiveId" clId="{B7A00A7F-2C9B-4AB9-9B22-89270CBC654A}" dt="2022-10-19T08:08:33.532" v="5179" actId="20577"/>
          <ac:spMkLst>
            <pc:docMk/>
            <pc:sldMk cId="3772925149" sldId="271"/>
            <ac:spMk id="7" creationId="{0CBC036D-3603-44A5-8076-AB631E2B9DF5}"/>
          </ac:spMkLst>
        </pc:spChg>
        <pc:spChg chg="add del">
          <ac:chgData name="" userId="a4550a0d24228c0a" providerId="LiveId" clId="{B7A00A7F-2C9B-4AB9-9B22-89270CBC654A}" dt="2022-10-18T06:31:52.141" v="3356"/>
          <ac:spMkLst>
            <pc:docMk/>
            <pc:sldMk cId="3772925149" sldId="271"/>
            <ac:spMk id="8" creationId="{4F4C8DAD-309F-4557-837A-D14789B6BE66}"/>
          </ac:spMkLst>
        </pc:spChg>
        <pc:spChg chg="add del mod">
          <ac:chgData name="" userId="a4550a0d24228c0a" providerId="LiveId" clId="{B7A00A7F-2C9B-4AB9-9B22-89270CBC654A}" dt="2022-10-18T06:32:28.195" v="3402" actId="478"/>
          <ac:spMkLst>
            <pc:docMk/>
            <pc:sldMk cId="3772925149" sldId="271"/>
            <ac:spMk id="9" creationId="{688A63BA-9C74-4278-A680-33AB458817B8}"/>
          </ac:spMkLst>
        </pc:spChg>
        <pc:spChg chg="add mod">
          <ac:chgData name="" userId="a4550a0d24228c0a" providerId="LiveId" clId="{B7A00A7F-2C9B-4AB9-9B22-89270CBC654A}" dt="2022-10-19T08:27:48.107" v="5236" actId="164"/>
          <ac:spMkLst>
            <pc:docMk/>
            <pc:sldMk cId="3772925149" sldId="271"/>
            <ac:spMk id="12" creationId="{DCB3ACAD-BBDB-4043-BB7A-413012D987C8}"/>
          </ac:spMkLst>
        </pc:spChg>
        <pc:spChg chg="mod">
          <ac:chgData name="" userId="a4550a0d24228c0a" providerId="LiveId" clId="{B7A00A7F-2C9B-4AB9-9B22-89270CBC654A}" dt="2022-10-19T11:51:37.011" v="7013" actId="1076"/>
          <ac:spMkLst>
            <pc:docMk/>
            <pc:sldMk cId="3772925149" sldId="271"/>
            <ac:spMk id="13" creationId="{C2CDFEC9-C8EA-4C5F-90AC-FBB2C5E79516}"/>
          </ac:spMkLst>
        </pc:spChg>
        <pc:spChg chg="add mod">
          <ac:chgData name="" userId="a4550a0d24228c0a" providerId="LiveId" clId="{B7A00A7F-2C9B-4AB9-9B22-89270CBC654A}" dt="2022-10-19T08:27:48.107" v="5236" actId="164"/>
          <ac:spMkLst>
            <pc:docMk/>
            <pc:sldMk cId="3772925149" sldId="271"/>
            <ac:spMk id="14" creationId="{5250DFCF-EC9C-4E49-B3A7-0EA54BE4AE80}"/>
          </ac:spMkLst>
        </pc:spChg>
        <pc:spChg chg="add mod">
          <ac:chgData name="" userId="a4550a0d24228c0a" providerId="LiveId" clId="{B7A00A7F-2C9B-4AB9-9B22-89270CBC654A}" dt="2022-10-19T08:27:48.107" v="5236" actId="164"/>
          <ac:spMkLst>
            <pc:docMk/>
            <pc:sldMk cId="3772925149" sldId="271"/>
            <ac:spMk id="15" creationId="{7AD9ACF2-D770-4C00-9C59-312AB6EE9027}"/>
          </ac:spMkLst>
        </pc:spChg>
        <pc:spChg chg="add mod">
          <ac:chgData name="" userId="a4550a0d24228c0a" providerId="LiveId" clId="{B7A00A7F-2C9B-4AB9-9B22-89270CBC654A}" dt="2022-10-19T08:27:48.107" v="5236" actId="164"/>
          <ac:spMkLst>
            <pc:docMk/>
            <pc:sldMk cId="3772925149" sldId="271"/>
            <ac:spMk id="16" creationId="{051F52F2-8540-46CB-B255-8063CD412B1B}"/>
          </ac:spMkLst>
        </pc:spChg>
        <pc:spChg chg="add del mod">
          <ac:chgData name="" userId="a4550a0d24228c0a" providerId="LiveId" clId="{B7A00A7F-2C9B-4AB9-9B22-89270CBC654A}" dt="2022-10-18T06:37:56.423" v="3554"/>
          <ac:spMkLst>
            <pc:docMk/>
            <pc:sldMk cId="3772925149" sldId="271"/>
            <ac:spMk id="17" creationId="{434746C3-3D0C-4943-9B99-44EEBDC12F93}"/>
          </ac:spMkLst>
        </pc:spChg>
        <pc:spChg chg="add mod">
          <ac:chgData name="" userId="a4550a0d24228c0a" providerId="LiveId" clId="{B7A00A7F-2C9B-4AB9-9B22-89270CBC654A}" dt="2022-10-19T08:27:48.107" v="5236" actId="164"/>
          <ac:spMkLst>
            <pc:docMk/>
            <pc:sldMk cId="3772925149" sldId="271"/>
            <ac:spMk id="18" creationId="{E9DDD603-BE68-42AC-A471-24B1BEEE1B3D}"/>
          </ac:spMkLst>
        </pc:spChg>
        <pc:spChg chg="add del">
          <ac:chgData name="" userId="a4550a0d24228c0a" providerId="LiveId" clId="{B7A00A7F-2C9B-4AB9-9B22-89270CBC654A}" dt="2022-10-18T06:39:34.188" v="3619"/>
          <ac:spMkLst>
            <pc:docMk/>
            <pc:sldMk cId="3772925149" sldId="271"/>
            <ac:spMk id="19" creationId="{6723EA42-E990-4778-85D4-F642A3B88D0C}"/>
          </ac:spMkLst>
        </pc:spChg>
        <pc:spChg chg="add del">
          <ac:chgData name="" userId="a4550a0d24228c0a" providerId="LiveId" clId="{B7A00A7F-2C9B-4AB9-9B22-89270CBC654A}" dt="2022-10-18T06:39:35.989" v="3621"/>
          <ac:spMkLst>
            <pc:docMk/>
            <pc:sldMk cId="3772925149" sldId="271"/>
            <ac:spMk id="20" creationId="{0586960D-1525-464C-A7C8-B28171A4121D}"/>
          </ac:spMkLst>
        </pc:spChg>
        <pc:spChg chg="add mod">
          <ac:chgData name="" userId="a4550a0d24228c0a" providerId="LiveId" clId="{B7A00A7F-2C9B-4AB9-9B22-89270CBC654A}" dt="2022-10-19T14:57:22.931" v="9136" actId="20577"/>
          <ac:spMkLst>
            <pc:docMk/>
            <pc:sldMk cId="3772925149" sldId="271"/>
            <ac:spMk id="20" creationId="{41BF08EA-A796-4AE6-8418-AC679CA70C95}"/>
          </ac:spMkLst>
        </pc:spChg>
        <pc:spChg chg="add mod">
          <ac:chgData name="" userId="a4550a0d24228c0a" providerId="LiveId" clId="{B7A00A7F-2C9B-4AB9-9B22-89270CBC654A}" dt="2022-10-19T08:27:48.107" v="5236" actId="164"/>
          <ac:spMkLst>
            <pc:docMk/>
            <pc:sldMk cId="3772925149" sldId="271"/>
            <ac:spMk id="21" creationId="{F411B826-E65F-4995-A2E6-61D49F8F5403}"/>
          </ac:spMkLst>
        </pc:spChg>
        <pc:grpChg chg="add mod">
          <ac:chgData name="" userId="a4550a0d24228c0a" providerId="LiveId" clId="{B7A00A7F-2C9B-4AB9-9B22-89270CBC654A}" dt="2022-10-19T08:27:55.650" v="5237" actId="1076"/>
          <ac:grpSpMkLst>
            <pc:docMk/>
            <pc:sldMk cId="3772925149" sldId="271"/>
            <ac:grpSpMk id="9" creationId="{936FDC8C-D1E8-42E3-9C20-A64FDBE0FB63}"/>
          </ac:grpSpMkLst>
        </pc:grpChg>
        <pc:graphicFrameChg chg="add del mod">
          <ac:chgData name="" userId="a4550a0d24228c0a" providerId="LiveId" clId="{B7A00A7F-2C9B-4AB9-9B22-89270CBC654A}" dt="2022-10-18T06:32:47.008" v="3404" actId="3680"/>
          <ac:graphicFrameMkLst>
            <pc:docMk/>
            <pc:sldMk cId="3772925149" sldId="271"/>
            <ac:graphicFrameMk id="3" creationId="{0A1D2DA5-7DB0-40D4-9C71-EB8094B0EBAA}"/>
          </ac:graphicFrameMkLst>
        </pc:graphicFrameChg>
        <pc:graphicFrameChg chg="add mod modGraphic">
          <ac:chgData name="" userId="a4550a0d24228c0a" providerId="LiveId" clId="{B7A00A7F-2C9B-4AB9-9B22-89270CBC654A}" dt="2022-10-19T11:55:10.274" v="7063" actId="20577"/>
          <ac:graphicFrameMkLst>
            <pc:docMk/>
            <pc:sldMk cId="3772925149" sldId="271"/>
            <ac:graphicFrameMk id="6" creationId="{7B1522A6-FC1B-4BEF-9577-B8563B492690}"/>
          </ac:graphicFrameMkLst>
        </pc:graphicFrameChg>
        <pc:picChg chg="add del mod modCrop">
          <ac:chgData name="" userId="a4550a0d24228c0a" providerId="LiveId" clId="{B7A00A7F-2C9B-4AB9-9B22-89270CBC654A}" dt="2022-10-19T08:25:54.835" v="5216" actId="478"/>
          <ac:picMkLst>
            <pc:docMk/>
            <pc:sldMk cId="3772925149" sldId="271"/>
            <ac:picMk id="3" creationId="{1D81763C-A57F-4F39-9609-822A69B517DC}"/>
          </ac:picMkLst>
        </pc:picChg>
        <pc:picChg chg="add mod">
          <ac:chgData name="" userId="a4550a0d24228c0a" providerId="LiveId" clId="{B7A00A7F-2C9B-4AB9-9B22-89270CBC654A}" dt="2022-10-19T08:27:11.753" v="5227" actId="1076"/>
          <ac:picMkLst>
            <pc:docMk/>
            <pc:sldMk cId="3772925149" sldId="271"/>
            <ac:picMk id="8" creationId="{67CF1D07-1CB4-4019-87BE-77EC95A437DB}"/>
          </ac:picMkLst>
        </pc:picChg>
        <pc:picChg chg="add del mod">
          <ac:chgData name="" userId="a4550a0d24228c0a" providerId="LiveId" clId="{B7A00A7F-2C9B-4AB9-9B22-89270CBC654A}" dt="2022-10-19T08:28:24.722" v="5246"/>
          <ac:picMkLst>
            <pc:docMk/>
            <pc:sldMk cId="3772925149" sldId="271"/>
            <ac:picMk id="19" creationId="{C30DC76D-8ED1-4D78-A081-56B99BA77AA5}"/>
          </ac:picMkLst>
        </pc:picChg>
      </pc:sldChg>
      <pc:sldChg chg="addSp delSp modSp add">
        <pc:chgData name="" userId="a4550a0d24228c0a" providerId="LiveId" clId="{B7A00A7F-2C9B-4AB9-9B22-89270CBC654A}" dt="2022-10-19T10:51:24.757" v="6927" actId="1076"/>
        <pc:sldMkLst>
          <pc:docMk/>
          <pc:sldMk cId="3101824868" sldId="272"/>
        </pc:sldMkLst>
        <pc:spChg chg="mod">
          <ac:chgData name="" userId="a4550a0d24228c0a" providerId="LiveId" clId="{B7A00A7F-2C9B-4AB9-9B22-89270CBC654A}" dt="2022-10-17T07:44:46.917" v="515"/>
          <ac:spMkLst>
            <pc:docMk/>
            <pc:sldMk cId="3101824868" sldId="272"/>
            <ac:spMk id="2" creationId="{E07BC3C9-0324-494C-B373-656DBDB523C4}"/>
          </ac:spMkLst>
        </pc:spChg>
        <pc:spChg chg="add mod">
          <ac:chgData name="" userId="a4550a0d24228c0a" providerId="LiveId" clId="{B7A00A7F-2C9B-4AB9-9B22-89270CBC654A}" dt="2022-10-19T10:51:24.757" v="6927" actId="1076"/>
          <ac:spMkLst>
            <pc:docMk/>
            <pc:sldMk cId="3101824868" sldId="272"/>
            <ac:spMk id="3" creationId="{BB37D887-AD74-4423-BE43-5961D33751A1}"/>
          </ac:spMkLst>
        </pc:spChg>
        <pc:spChg chg="add del mod">
          <ac:chgData name="" userId="a4550a0d24228c0a" providerId="LiveId" clId="{B7A00A7F-2C9B-4AB9-9B22-89270CBC654A}" dt="2022-10-19T09:12:46.840" v="5867"/>
          <ac:spMkLst>
            <pc:docMk/>
            <pc:sldMk cId="3101824868" sldId="272"/>
            <ac:spMk id="7" creationId="{12408F62-03FB-431B-913E-93D522EB3F9A}"/>
          </ac:spMkLst>
        </pc:spChg>
        <pc:spChg chg="add del mod">
          <ac:chgData name="" userId="a4550a0d24228c0a" providerId="LiveId" clId="{B7A00A7F-2C9B-4AB9-9B22-89270CBC654A}" dt="2022-10-19T09:13:02.642" v="5896"/>
          <ac:spMkLst>
            <pc:docMk/>
            <pc:sldMk cId="3101824868" sldId="272"/>
            <ac:spMk id="8" creationId="{5B41C78D-EFA9-4912-AD37-3ABFEC470321}"/>
          </ac:spMkLst>
        </pc:spChg>
      </pc:sldChg>
      <pc:sldChg chg="addSp delSp modSp add del">
        <pc:chgData name="" userId="a4550a0d24228c0a" providerId="LiveId" clId="{B7A00A7F-2C9B-4AB9-9B22-89270CBC654A}" dt="2022-10-19T14:58:11.481" v="9141" actId="14100"/>
        <pc:sldMkLst>
          <pc:docMk/>
          <pc:sldMk cId="1963053799" sldId="273"/>
        </pc:sldMkLst>
        <pc:spChg chg="mod">
          <ac:chgData name="" userId="a4550a0d24228c0a" providerId="LiveId" clId="{B7A00A7F-2C9B-4AB9-9B22-89270CBC654A}" dt="2022-10-18T06:05:31.474" v="3003" actId="20577"/>
          <ac:spMkLst>
            <pc:docMk/>
            <pc:sldMk cId="1963053799" sldId="273"/>
            <ac:spMk id="2" creationId="{E07BC3C9-0324-494C-B373-656DBDB523C4}"/>
          </ac:spMkLst>
        </pc:spChg>
        <pc:spChg chg="add mod">
          <ac:chgData name="" userId="a4550a0d24228c0a" providerId="LiveId" clId="{B7A00A7F-2C9B-4AB9-9B22-89270CBC654A}" dt="2022-10-19T14:58:11.481" v="9141" actId="14100"/>
          <ac:spMkLst>
            <pc:docMk/>
            <pc:sldMk cId="1963053799" sldId="273"/>
            <ac:spMk id="3" creationId="{F2677E9E-8653-48D3-AB06-8F93059FF015}"/>
          </ac:spMkLst>
        </pc:spChg>
        <pc:spChg chg="add del">
          <ac:chgData name="" userId="a4550a0d24228c0a" providerId="LiveId" clId="{B7A00A7F-2C9B-4AB9-9B22-89270CBC654A}" dt="2022-10-19T13:33:22.361" v="8129"/>
          <ac:spMkLst>
            <pc:docMk/>
            <pc:sldMk cId="1963053799" sldId="273"/>
            <ac:spMk id="6" creationId="{2BCB65F6-1C31-499D-AB71-C05D404B66CC}"/>
          </ac:spMkLst>
        </pc:spChg>
        <pc:spChg chg="add del">
          <ac:chgData name="" userId="a4550a0d24228c0a" providerId="LiveId" clId="{B7A00A7F-2C9B-4AB9-9B22-89270CBC654A}" dt="2022-10-19T13:33:26.246" v="8131"/>
          <ac:spMkLst>
            <pc:docMk/>
            <pc:sldMk cId="1963053799" sldId="273"/>
            <ac:spMk id="7" creationId="{0F7DE1B4-F328-40E4-80CF-D2C5594CBC42}"/>
          </ac:spMkLst>
        </pc:spChg>
        <pc:spChg chg="add del">
          <ac:chgData name="" userId="a4550a0d24228c0a" providerId="LiveId" clId="{B7A00A7F-2C9B-4AB9-9B22-89270CBC654A}" dt="2022-10-19T13:33:28.503" v="8133"/>
          <ac:spMkLst>
            <pc:docMk/>
            <pc:sldMk cId="1963053799" sldId="273"/>
            <ac:spMk id="8" creationId="{89A47A6F-A58C-4C73-9548-E9ADBF4F05BE}"/>
          </ac:spMkLst>
        </pc:spChg>
        <pc:spChg chg="add del">
          <ac:chgData name="" userId="a4550a0d24228c0a" providerId="LiveId" clId="{B7A00A7F-2C9B-4AB9-9B22-89270CBC654A}" dt="2022-10-19T13:33:31.466" v="8135"/>
          <ac:spMkLst>
            <pc:docMk/>
            <pc:sldMk cId="1963053799" sldId="273"/>
            <ac:spMk id="9" creationId="{EEBD1873-86C5-42CF-BC4F-5033FBE77714}"/>
          </ac:spMkLst>
        </pc:spChg>
        <pc:spChg chg="mod">
          <ac:chgData name="" userId="a4550a0d24228c0a" providerId="LiveId" clId="{B7A00A7F-2C9B-4AB9-9B22-89270CBC654A}" dt="2022-10-19T13:33:43.028" v="8138" actId="1076"/>
          <ac:spMkLst>
            <pc:docMk/>
            <pc:sldMk cId="1963053799" sldId="273"/>
            <ac:spMk id="10" creationId="{30FEB071-2DEB-45BE-BDA8-D2ECEAED28E0}"/>
          </ac:spMkLst>
        </pc:spChg>
        <pc:spChg chg="add del">
          <ac:chgData name="" userId="a4550a0d24228c0a" providerId="LiveId" clId="{B7A00A7F-2C9B-4AB9-9B22-89270CBC654A}" dt="2022-10-19T13:33:45.091" v="8139"/>
          <ac:spMkLst>
            <pc:docMk/>
            <pc:sldMk cId="1963053799" sldId="273"/>
            <ac:spMk id="11" creationId="{42CA37EB-6299-4763-B087-21A2311ACC0D}"/>
          </ac:spMkLst>
        </pc:spChg>
      </pc:sldChg>
      <pc:sldChg chg="addSp delSp modSp add ord">
        <pc:chgData name="" userId="a4550a0d24228c0a" providerId="LiveId" clId="{B7A00A7F-2C9B-4AB9-9B22-89270CBC654A}" dt="2022-10-19T08:57:25.261" v="5858" actId="1076"/>
        <pc:sldMkLst>
          <pc:docMk/>
          <pc:sldMk cId="727065947" sldId="275"/>
        </pc:sldMkLst>
        <pc:spChg chg="add del mod">
          <ac:chgData name="" userId="a4550a0d24228c0a" providerId="LiveId" clId="{B7A00A7F-2C9B-4AB9-9B22-89270CBC654A}" dt="2022-10-17T07:46:55.225" v="599" actId="478"/>
          <ac:spMkLst>
            <pc:docMk/>
            <pc:sldMk cId="727065947" sldId="275"/>
            <ac:spMk id="2" creationId="{5DCA90FE-1902-4B73-ACD4-42082AC7EBCE}"/>
          </ac:spMkLst>
        </pc:spChg>
        <pc:spChg chg="del">
          <ac:chgData name="" userId="a4550a0d24228c0a" providerId="LiveId" clId="{B7A00A7F-2C9B-4AB9-9B22-89270CBC654A}" dt="2022-10-17T07:46:00.738" v="566" actId="478"/>
          <ac:spMkLst>
            <pc:docMk/>
            <pc:sldMk cId="727065947" sldId="275"/>
            <ac:spMk id="6" creationId="{A95E97B1-856A-4738-BA22-A13383D80F78}"/>
          </ac:spMkLst>
        </pc:spChg>
        <pc:spChg chg="mod">
          <ac:chgData name="" userId="a4550a0d24228c0a" providerId="LiveId" clId="{B7A00A7F-2C9B-4AB9-9B22-89270CBC654A}" dt="2022-10-17T07:45:57.851" v="565"/>
          <ac:spMkLst>
            <pc:docMk/>
            <pc:sldMk cId="727065947" sldId="275"/>
            <ac:spMk id="7" creationId="{0492EEFC-0DEB-419E-BCC1-3B98FBE7309E}"/>
          </ac:spMkLst>
        </pc:spChg>
        <pc:spChg chg="add">
          <ac:chgData name="" userId="a4550a0d24228c0a" providerId="LiveId" clId="{B7A00A7F-2C9B-4AB9-9B22-89270CBC654A}" dt="2022-10-17T07:47:06.627" v="600"/>
          <ac:spMkLst>
            <pc:docMk/>
            <pc:sldMk cId="727065947" sldId="275"/>
            <ac:spMk id="9" creationId="{8F66D427-5E59-4A04-B8AC-D94C2248C368}"/>
          </ac:spMkLst>
        </pc:spChg>
        <pc:spChg chg="add mod">
          <ac:chgData name="" userId="a4550a0d24228c0a" providerId="LiveId" clId="{B7A00A7F-2C9B-4AB9-9B22-89270CBC654A}" dt="2022-10-19T08:57:25.261" v="5858" actId="1076"/>
          <ac:spMkLst>
            <pc:docMk/>
            <pc:sldMk cId="727065947" sldId="275"/>
            <ac:spMk id="11" creationId="{6C4E96F9-987D-4AD8-8AFF-E3C78F14382A}"/>
          </ac:spMkLst>
        </pc:spChg>
      </pc:sldChg>
      <pc:sldChg chg="addSp delSp modSp add ord modTransition">
        <pc:chgData name="" userId="a4550a0d24228c0a" providerId="LiveId" clId="{B7A00A7F-2C9B-4AB9-9B22-89270CBC654A}" dt="2022-10-19T12:15:41.400" v="7309"/>
        <pc:sldMkLst>
          <pc:docMk/>
          <pc:sldMk cId="2416963549" sldId="276"/>
        </pc:sldMkLst>
        <pc:spChg chg="add del mod">
          <ac:chgData name="" userId="a4550a0d24228c0a" providerId="LiveId" clId="{B7A00A7F-2C9B-4AB9-9B22-89270CBC654A}" dt="2022-10-18T06:10:28.089" v="3076" actId="478"/>
          <ac:spMkLst>
            <pc:docMk/>
            <pc:sldMk cId="2416963549" sldId="276"/>
            <ac:spMk id="7" creationId="{55EFB75F-4360-4AA6-9DC7-BDD1D0BFD6DB}"/>
          </ac:spMkLst>
        </pc:spChg>
        <pc:grpChg chg="add del mod">
          <ac:chgData name="" userId="a4550a0d24228c0a" providerId="LiveId" clId="{B7A00A7F-2C9B-4AB9-9B22-89270CBC654A}" dt="2022-10-18T06:13:39.510" v="3086"/>
          <ac:grpSpMkLst>
            <pc:docMk/>
            <pc:sldMk cId="2416963549" sldId="276"/>
            <ac:grpSpMk id="8" creationId="{B9AC0AFC-B660-47E6-99A2-CC646D5B12AA}"/>
          </ac:grpSpMkLst>
        </pc:grpChg>
        <pc:picChg chg="add">
          <ac:chgData name="" userId="a4550a0d24228c0a" providerId="LiveId" clId="{B7A00A7F-2C9B-4AB9-9B22-89270CBC654A}" dt="2022-10-18T06:15:09.776" v="3087"/>
          <ac:picMkLst>
            <pc:docMk/>
            <pc:sldMk cId="2416963549" sldId="276"/>
            <ac:picMk id="3" creationId="{7EC4833A-A836-4A5B-A1A8-EA45E294CDE0}"/>
          </ac:picMkLst>
        </pc:picChg>
        <pc:cxnChg chg="mod">
          <ac:chgData name="" userId="a4550a0d24228c0a" providerId="LiveId" clId="{B7A00A7F-2C9B-4AB9-9B22-89270CBC654A}" dt="2022-10-18T06:13:38.450" v="3085" actId="208"/>
          <ac:cxnSpMkLst>
            <pc:docMk/>
            <pc:sldMk cId="2416963549" sldId="276"/>
            <ac:cxnSpMk id="9" creationId="{6DB76D20-A81F-438B-B3C8-20E72547FC73}"/>
          </ac:cxnSpMkLst>
        </pc:cxnChg>
      </pc:sldChg>
      <pc:sldChg chg="addSp delSp modSp add ord">
        <pc:chgData name="" userId="a4550a0d24228c0a" providerId="LiveId" clId="{B7A00A7F-2C9B-4AB9-9B22-89270CBC654A}" dt="2022-10-19T15:19:31.707" v="9575" actId="122"/>
        <pc:sldMkLst>
          <pc:docMk/>
          <pc:sldMk cId="976213061" sldId="277"/>
        </pc:sldMkLst>
        <pc:spChg chg="add mod">
          <ac:chgData name="" userId="a4550a0d24228c0a" providerId="LiveId" clId="{B7A00A7F-2C9B-4AB9-9B22-89270CBC654A}" dt="2022-10-19T15:19:31.378" v="9574" actId="1076"/>
          <ac:spMkLst>
            <pc:docMk/>
            <pc:sldMk cId="976213061" sldId="277"/>
            <ac:spMk id="3" creationId="{7051B6E5-5A09-45C5-B037-3A61BA8DDC62}"/>
          </ac:spMkLst>
        </pc:spChg>
        <pc:spChg chg="del">
          <ac:chgData name="" userId="a4550a0d24228c0a" providerId="LiveId" clId="{B7A00A7F-2C9B-4AB9-9B22-89270CBC654A}" dt="2022-10-17T07:55:17.153" v="958" actId="478"/>
          <ac:spMkLst>
            <pc:docMk/>
            <pc:sldMk cId="976213061" sldId="277"/>
            <ac:spMk id="7" creationId="{0B87AF89-11CA-482E-9321-C81AFE758D16}"/>
          </ac:spMkLst>
        </pc:spChg>
        <pc:spChg chg="del">
          <ac:chgData name="" userId="a4550a0d24228c0a" providerId="LiveId" clId="{B7A00A7F-2C9B-4AB9-9B22-89270CBC654A}" dt="2022-10-17T07:55:16.534" v="957" actId="478"/>
          <ac:spMkLst>
            <pc:docMk/>
            <pc:sldMk cId="976213061" sldId="277"/>
            <ac:spMk id="8" creationId="{8CEFEEB0-0BA7-41C5-8DB2-CAA082B8BC78}"/>
          </ac:spMkLst>
        </pc:spChg>
        <pc:spChg chg="add mod">
          <ac:chgData name="" userId="a4550a0d24228c0a" providerId="LiveId" clId="{B7A00A7F-2C9B-4AB9-9B22-89270CBC654A}" dt="2022-10-19T15:19:31.707" v="9575" actId="122"/>
          <ac:spMkLst>
            <pc:docMk/>
            <pc:sldMk cId="976213061" sldId="277"/>
            <ac:spMk id="8" creationId="{F666624C-9FAE-4A1B-A1AB-9A426EA65486}"/>
          </ac:spMkLst>
        </pc:spChg>
        <pc:spChg chg="del">
          <ac:chgData name="" userId="a4550a0d24228c0a" providerId="LiveId" clId="{B7A00A7F-2C9B-4AB9-9B22-89270CBC654A}" dt="2022-10-17T07:55:14.753" v="956" actId="478"/>
          <ac:spMkLst>
            <pc:docMk/>
            <pc:sldMk cId="976213061" sldId="277"/>
            <ac:spMk id="9" creationId="{67308821-342E-43E3-8AD7-258EB63728A8}"/>
          </ac:spMkLst>
        </pc:spChg>
        <pc:graphicFrameChg chg="add del mod modGraphic">
          <ac:chgData name="" userId="a4550a0d24228c0a" providerId="LiveId" clId="{B7A00A7F-2C9B-4AB9-9B22-89270CBC654A}" dt="2022-10-19T15:16:43.693" v="9474" actId="478"/>
          <ac:graphicFrameMkLst>
            <pc:docMk/>
            <pc:sldMk cId="976213061" sldId="277"/>
            <ac:graphicFrameMk id="7" creationId="{A90460C8-4AFA-412F-9BCB-269A19E96EE2}"/>
          </ac:graphicFrameMkLst>
        </pc:graphicFrameChg>
      </pc:sldChg>
      <pc:sldChg chg="addSp delSp modSp add ord">
        <pc:chgData name="" userId="a4550a0d24228c0a" providerId="LiveId" clId="{B7A00A7F-2C9B-4AB9-9B22-89270CBC654A}" dt="2022-10-19T14:59:00.797" v="9147" actId="1076"/>
        <pc:sldMkLst>
          <pc:docMk/>
          <pc:sldMk cId="3108000646" sldId="278"/>
        </pc:sldMkLst>
        <pc:spChg chg="add del mod">
          <ac:chgData name="" userId="a4550a0d24228c0a" providerId="LiveId" clId="{B7A00A7F-2C9B-4AB9-9B22-89270CBC654A}" dt="2022-10-18T01:31:25.419" v="2205" actId="478"/>
          <ac:spMkLst>
            <pc:docMk/>
            <pc:sldMk cId="3108000646" sldId="278"/>
            <ac:spMk id="2" creationId="{E07BC3C9-0324-494C-B373-656DBDB523C4}"/>
          </ac:spMkLst>
        </pc:spChg>
        <pc:spChg chg="add del">
          <ac:chgData name="" userId="a4550a0d24228c0a" providerId="LiveId" clId="{B7A00A7F-2C9B-4AB9-9B22-89270CBC654A}" dt="2022-10-18T01:37:58.815" v="2248"/>
          <ac:spMkLst>
            <pc:docMk/>
            <pc:sldMk cId="3108000646" sldId="278"/>
            <ac:spMk id="3" creationId="{74C1B869-1381-475A-8676-0D8D9CCCED20}"/>
          </ac:spMkLst>
        </pc:spChg>
        <pc:spChg chg="add del mod">
          <ac:chgData name="" userId="a4550a0d24228c0a" providerId="LiveId" clId="{B7A00A7F-2C9B-4AB9-9B22-89270CBC654A}" dt="2022-10-18T01:31:26.106" v="2207" actId="478"/>
          <ac:spMkLst>
            <pc:docMk/>
            <pc:sldMk cId="3108000646" sldId="278"/>
            <ac:spMk id="6" creationId="{3093A35C-4AE4-4E9E-BF09-9733528027AC}"/>
          </ac:spMkLst>
        </pc:spChg>
        <pc:spChg chg="add del">
          <ac:chgData name="" userId="a4550a0d24228c0a" providerId="LiveId" clId="{B7A00A7F-2C9B-4AB9-9B22-89270CBC654A}" dt="2022-10-18T01:31:14.737" v="2200"/>
          <ac:spMkLst>
            <pc:docMk/>
            <pc:sldMk cId="3108000646" sldId="278"/>
            <ac:spMk id="9" creationId="{9F3563C4-CF46-4D74-AA85-A54A3A6A8F77}"/>
          </ac:spMkLst>
        </pc:spChg>
        <pc:spChg chg="add">
          <ac:chgData name="" userId="a4550a0d24228c0a" providerId="LiveId" clId="{B7A00A7F-2C9B-4AB9-9B22-89270CBC654A}" dt="2022-10-18T01:31:28.769" v="2208"/>
          <ac:spMkLst>
            <pc:docMk/>
            <pc:sldMk cId="3108000646" sldId="278"/>
            <ac:spMk id="11" creationId="{623DF0BB-7FC2-4CBF-B242-80AF93EF6A3C}"/>
          </ac:spMkLst>
        </pc:spChg>
        <pc:spChg chg="del mod">
          <ac:chgData name="" userId="a4550a0d24228c0a" providerId="LiveId" clId="{B7A00A7F-2C9B-4AB9-9B22-89270CBC654A}" dt="2022-10-18T01:36:59.324" v="2234" actId="478"/>
          <ac:spMkLst>
            <pc:docMk/>
            <pc:sldMk cId="3108000646" sldId="278"/>
            <ac:spMk id="13" creationId="{C2CDFEC9-C8EA-4C5F-90AC-FBB2C5E79516}"/>
          </ac:spMkLst>
        </pc:spChg>
        <pc:spChg chg="add mod">
          <ac:chgData name="" userId="a4550a0d24228c0a" providerId="LiveId" clId="{B7A00A7F-2C9B-4AB9-9B22-89270CBC654A}" dt="2022-10-18T02:29:37.213" v="2589" actId="404"/>
          <ac:spMkLst>
            <pc:docMk/>
            <pc:sldMk cId="3108000646" sldId="278"/>
            <ac:spMk id="20" creationId="{0E0CDFFB-0447-4004-AA56-BAF596944093}"/>
          </ac:spMkLst>
        </pc:spChg>
        <pc:spChg chg="add mod">
          <ac:chgData name="" userId="a4550a0d24228c0a" providerId="LiveId" clId="{B7A00A7F-2C9B-4AB9-9B22-89270CBC654A}" dt="2022-10-19T10:46:43.838" v="6924" actId="1035"/>
          <ac:spMkLst>
            <pc:docMk/>
            <pc:sldMk cId="3108000646" sldId="278"/>
            <ac:spMk id="21" creationId="{66C9B754-B433-4A14-B65A-AE9F704138E6}"/>
          </ac:spMkLst>
        </pc:spChg>
        <pc:spChg chg="add del mod">
          <ac:chgData name="" userId="a4550a0d24228c0a" providerId="LiveId" clId="{B7A00A7F-2C9B-4AB9-9B22-89270CBC654A}" dt="2022-10-18T01:51:42.043" v="2514" actId="478"/>
          <ac:spMkLst>
            <pc:docMk/>
            <pc:sldMk cId="3108000646" sldId="278"/>
            <ac:spMk id="22" creationId="{5C6B6BB3-210D-4EE0-8CA4-1FAAE9503572}"/>
          </ac:spMkLst>
        </pc:spChg>
        <pc:spChg chg="add mod">
          <ac:chgData name="" userId="a4550a0d24228c0a" providerId="LiveId" clId="{B7A00A7F-2C9B-4AB9-9B22-89270CBC654A}" dt="2022-10-18T01:41:01.485" v="2303" actId="571"/>
          <ac:spMkLst>
            <pc:docMk/>
            <pc:sldMk cId="3108000646" sldId="278"/>
            <ac:spMk id="24" creationId="{C1B7F9BD-EEF2-4E57-834F-DF2C1786CB46}"/>
          </ac:spMkLst>
        </pc:spChg>
        <pc:spChg chg="add mod">
          <ac:chgData name="" userId="a4550a0d24228c0a" providerId="LiveId" clId="{B7A00A7F-2C9B-4AB9-9B22-89270CBC654A}" dt="2022-10-18T01:41:01.485" v="2303" actId="571"/>
          <ac:spMkLst>
            <pc:docMk/>
            <pc:sldMk cId="3108000646" sldId="278"/>
            <ac:spMk id="25" creationId="{CC6CAF7C-6ABC-44D4-AE4B-364500337271}"/>
          </ac:spMkLst>
        </pc:spChg>
        <pc:spChg chg="mod">
          <ac:chgData name="" userId="a4550a0d24228c0a" providerId="LiveId" clId="{B7A00A7F-2C9B-4AB9-9B22-89270CBC654A}" dt="2022-10-18T02:20:19.694" v="2577" actId="404"/>
          <ac:spMkLst>
            <pc:docMk/>
            <pc:sldMk cId="3108000646" sldId="278"/>
            <ac:spMk id="28" creationId="{490085D5-AD16-481F-8667-9C15B4998C09}"/>
          </ac:spMkLst>
        </pc:spChg>
        <pc:spChg chg="mod">
          <ac:chgData name="" userId="a4550a0d24228c0a" providerId="LiveId" clId="{B7A00A7F-2C9B-4AB9-9B22-89270CBC654A}" dt="2022-10-19T10:45:13.354" v="6880" actId="1035"/>
          <ac:spMkLst>
            <pc:docMk/>
            <pc:sldMk cId="3108000646" sldId="278"/>
            <ac:spMk id="29" creationId="{4AF8F1C0-9B39-4025-AF92-6B7757538F04}"/>
          </ac:spMkLst>
        </pc:spChg>
        <pc:spChg chg="mod">
          <ac:chgData name="" userId="a4550a0d24228c0a" providerId="LiveId" clId="{B7A00A7F-2C9B-4AB9-9B22-89270CBC654A}" dt="2022-10-18T02:20:19.694" v="2577" actId="404"/>
          <ac:spMkLst>
            <pc:docMk/>
            <pc:sldMk cId="3108000646" sldId="278"/>
            <ac:spMk id="32" creationId="{125AC72C-D206-46A0-9D70-02FBA83D1137}"/>
          </ac:spMkLst>
        </pc:spChg>
        <pc:spChg chg="mod">
          <ac:chgData name="" userId="a4550a0d24228c0a" providerId="LiveId" clId="{B7A00A7F-2C9B-4AB9-9B22-89270CBC654A}" dt="2022-10-19T10:45:19.557" v="6881" actId="1038"/>
          <ac:spMkLst>
            <pc:docMk/>
            <pc:sldMk cId="3108000646" sldId="278"/>
            <ac:spMk id="33" creationId="{6B1CA3B5-1FE8-487C-B0FF-701B486B1257}"/>
          </ac:spMkLst>
        </pc:spChg>
        <pc:spChg chg="mod">
          <ac:chgData name="" userId="a4550a0d24228c0a" providerId="LiveId" clId="{B7A00A7F-2C9B-4AB9-9B22-89270CBC654A}" dt="2022-10-18T02:20:26.424" v="2578" actId="404"/>
          <ac:spMkLst>
            <pc:docMk/>
            <pc:sldMk cId="3108000646" sldId="278"/>
            <ac:spMk id="40" creationId="{490521F0-B50D-47EC-94ED-D4A6D35E88EA}"/>
          </ac:spMkLst>
        </pc:spChg>
        <pc:spChg chg="mod">
          <ac:chgData name="" userId="a4550a0d24228c0a" providerId="LiveId" clId="{B7A00A7F-2C9B-4AB9-9B22-89270CBC654A}" dt="2022-10-19T10:46:28.112" v="6922" actId="1036"/>
          <ac:spMkLst>
            <pc:docMk/>
            <pc:sldMk cId="3108000646" sldId="278"/>
            <ac:spMk id="41" creationId="{47D17BB0-BB9F-4DA6-A085-ECC77F9FA44D}"/>
          </ac:spMkLst>
        </pc:spChg>
        <pc:spChg chg="mod">
          <ac:chgData name="" userId="a4550a0d24228c0a" providerId="LiveId" clId="{B7A00A7F-2C9B-4AB9-9B22-89270CBC654A}" dt="2022-10-18T02:20:26.424" v="2578" actId="404"/>
          <ac:spMkLst>
            <pc:docMk/>
            <pc:sldMk cId="3108000646" sldId="278"/>
            <ac:spMk id="43" creationId="{DC914CE4-1DC8-4094-A1D3-BCA49C2A9DDF}"/>
          </ac:spMkLst>
        </pc:spChg>
        <pc:spChg chg="mod">
          <ac:chgData name="" userId="a4550a0d24228c0a" providerId="LiveId" clId="{B7A00A7F-2C9B-4AB9-9B22-89270CBC654A}" dt="2022-10-19T14:58:40.922" v="9144" actId="1037"/>
          <ac:spMkLst>
            <pc:docMk/>
            <pc:sldMk cId="3108000646" sldId="278"/>
            <ac:spMk id="44" creationId="{1E7CA17F-EBBA-44BD-AE4F-72C4D428403C}"/>
          </ac:spMkLst>
        </pc:spChg>
        <pc:spChg chg="mod">
          <ac:chgData name="" userId="a4550a0d24228c0a" providerId="LiveId" clId="{B7A00A7F-2C9B-4AB9-9B22-89270CBC654A}" dt="2022-10-19T10:45:36.599" v="6885" actId="1038"/>
          <ac:spMkLst>
            <pc:docMk/>
            <pc:sldMk cId="3108000646" sldId="278"/>
            <ac:spMk id="46" creationId="{8EE3D90E-A888-435F-9496-3E00CED438BB}"/>
          </ac:spMkLst>
        </pc:spChg>
        <pc:spChg chg="mod">
          <ac:chgData name="" userId="a4550a0d24228c0a" providerId="LiveId" clId="{B7A00A7F-2C9B-4AB9-9B22-89270CBC654A}" dt="2022-10-19T10:44:56.820" v="6875" actId="1035"/>
          <ac:spMkLst>
            <pc:docMk/>
            <pc:sldMk cId="3108000646" sldId="278"/>
            <ac:spMk id="47" creationId="{32BD72F3-F601-4209-9BA6-F12254218275}"/>
          </ac:spMkLst>
        </pc:spChg>
        <pc:spChg chg="add del mod ord">
          <ac:chgData name="" userId="a4550a0d24228c0a" providerId="LiveId" clId="{B7A00A7F-2C9B-4AB9-9B22-89270CBC654A}" dt="2022-10-18T02:18:15.259" v="2562" actId="478"/>
          <ac:spMkLst>
            <pc:docMk/>
            <pc:sldMk cId="3108000646" sldId="278"/>
            <ac:spMk id="50" creationId="{04F2E94B-2A38-48DD-A8E0-BC82260A56E8}"/>
          </ac:spMkLst>
        </pc:spChg>
        <pc:spChg chg="add mod">
          <ac:chgData name="" userId="a4550a0d24228c0a" providerId="LiveId" clId="{B7A00A7F-2C9B-4AB9-9B22-89270CBC654A}" dt="2022-10-18T01:54:49.641" v="2539" actId="571"/>
          <ac:spMkLst>
            <pc:docMk/>
            <pc:sldMk cId="3108000646" sldId="278"/>
            <ac:spMk id="51" creationId="{41F1F718-9C41-4815-A446-637C8D8112FA}"/>
          </ac:spMkLst>
        </pc:spChg>
        <pc:spChg chg="add mod">
          <ac:chgData name="" userId="a4550a0d24228c0a" providerId="LiveId" clId="{B7A00A7F-2C9B-4AB9-9B22-89270CBC654A}" dt="2022-10-18T01:54:49.641" v="2539" actId="571"/>
          <ac:spMkLst>
            <pc:docMk/>
            <pc:sldMk cId="3108000646" sldId="278"/>
            <ac:spMk id="52" creationId="{26D27E20-D191-43E5-9977-E32F60B29BDE}"/>
          </ac:spMkLst>
        </pc:spChg>
        <pc:spChg chg="add mod">
          <ac:chgData name="" userId="a4550a0d24228c0a" providerId="LiveId" clId="{B7A00A7F-2C9B-4AB9-9B22-89270CBC654A}" dt="2022-10-18T01:54:49.641" v="2539" actId="571"/>
          <ac:spMkLst>
            <pc:docMk/>
            <pc:sldMk cId="3108000646" sldId="278"/>
            <ac:spMk id="53" creationId="{E68E370A-9905-4924-94C8-51DDE751B6C3}"/>
          </ac:spMkLst>
        </pc:spChg>
        <pc:spChg chg="add del ord">
          <ac:chgData name="" userId="a4550a0d24228c0a" providerId="LiveId" clId="{B7A00A7F-2C9B-4AB9-9B22-89270CBC654A}" dt="2022-10-18T02:29:59.736" v="2593"/>
          <ac:spMkLst>
            <pc:docMk/>
            <pc:sldMk cId="3108000646" sldId="278"/>
            <ac:spMk id="65" creationId="{2E8A21F7-6E63-4BB5-BA39-E6540BE4345B}"/>
          </ac:spMkLst>
        </pc:spChg>
        <pc:spChg chg="add del">
          <ac:chgData name="" userId="a4550a0d24228c0a" providerId="LiveId" clId="{B7A00A7F-2C9B-4AB9-9B22-89270CBC654A}" dt="2022-10-18T02:30:24.653" v="2603"/>
          <ac:spMkLst>
            <pc:docMk/>
            <pc:sldMk cId="3108000646" sldId="278"/>
            <ac:spMk id="70" creationId="{4BA280E9-61A7-48D9-AA27-94A5A28F276E}"/>
          </ac:spMkLst>
        </pc:spChg>
        <pc:spChg chg="add ord">
          <ac:chgData name="" userId="a4550a0d24228c0a" providerId="LiveId" clId="{B7A00A7F-2C9B-4AB9-9B22-89270CBC654A}" dt="2022-10-18T02:30:34.027" v="2606" actId="167"/>
          <ac:spMkLst>
            <pc:docMk/>
            <pc:sldMk cId="3108000646" sldId="278"/>
            <ac:spMk id="72" creationId="{277145B9-1BEF-4798-9376-44F97CD4A658}"/>
          </ac:spMkLst>
        </pc:spChg>
        <pc:grpChg chg="add mod topLvl">
          <ac:chgData name="" userId="a4550a0d24228c0a" providerId="LiveId" clId="{B7A00A7F-2C9B-4AB9-9B22-89270CBC654A}" dt="2022-10-19T10:41:19.419" v="6813"/>
          <ac:grpSpMkLst>
            <pc:docMk/>
            <pc:sldMk cId="3108000646" sldId="278"/>
            <ac:grpSpMk id="7" creationId="{A12DA5FC-882D-4B04-8677-C59140F0C994}"/>
          </ac:grpSpMkLst>
        </pc:grpChg>
        <pc:grpChg chg="add mod topLvl">
          <ac:chgData name="" userId="a4550a0d24228c0a" providerId="LiveId" clId="{B7A00A7F-2C9B-4AB9-9B22-89270CBC654A}" dt="2022-10-19T10:42:20.068" v="6826"/>
          <ac:grpSpMkLst>
            <pc:docMk/>
            <pc:sldMk cId="3108000646" sldId="278"/>
            <ac:grpSpMk id="26" creationId="{C154A7BD-0500-4C49-BE75-645B92CDA89A}"/>
          </ac:grpSpMkLst>
        </pc:grpChg>
        <pc:grpChg chg="add mod topLvl">
          <ac:chgData name="" userId="a4550a0d24228c0a" providerId="LiveId" clId="{B7A00A7F-2C9B-4AB9-9B22-89270CBC654A}" dt="2022-10-19T10:44:44.109" v="6861"/>
          <ac:grpSpMkLst>
            <pc:docMk/>
            <pc:sldMk cId="3108000646" sldId="278"/>
            <ac:grpSpMk id="30" creationId="{E76D54E8-179F-445F-A8DC-56A5CB8323B7}"/>
          </ac:grpSpMkLst>
        </pc:grpChg>
        <pc:grpChg chg="add del mod topLvl">
          <ac:chgData name="" userId="a4550a0d24228c0a" providerId="LiveId" clId="{B7A00A7F-2C9B-4AB9-9B22-89270CBC654A}" dt="2022-10-18T02:21:05.332" v="2580" actId="165"/>
          <ac:grpSpMkLst>
            <pc:docMk/>
            <pc:sldMk cId="3108000646" sldId="278"/>
            <ac:grpSpMk id="34" creationId="{6BA4294C-7CE1-4DD9-BA85-F08668A226B7}"/>
          </ac:grpSpMkLst>
        </pc:grpChg>
        <pc:grpChg chg="add del mod topLvl">
          <ac:chgData name="" userId="a4550a0d24228c0a" providerId="LiveId" clId="{B7A00A7F-2C9B-4AB9-9B22-89270CBC654A}" dt="2022-10-18T02:21:15.713" v="2583" actId="165"/>
          <ac:grpSpMkLst>
            <pc:docMk/>
            <pc:sldMk cId="3108000646" sldId="278"/>
            <ac:grpSpMk id="35" creationId="{68804416-2DA5-4077-9D4C-32C484991A83}"/>
          </ac:grpSpMkLst>
        </pc:grpChg>
        <pc:grpChg chg="mod topLvl">
          <ac:chgData name="" userId="a4550a0d24228c0a" providerId="LiveId" clId="{B7A00A7F-2C9B-4AB9-9B22-89270CBC654A}" dt="2022-10-19T10:44:35.059" v="6850"/>
          <ac:grpSpMkLst>
            <pc:docMk/>
            <pc:sldMk cId="3108000646" sldId="278"/>
            <ac:grpSpMk id="36" creationId="{A7218C67-4D54-454E-AB6C-69FA8E5B63AC}"/>
          </ac:grpSpMkLst>
        </pc:grpChg>
        <pc:grpChg chg="mod topLvl">
          <ac:chgData name="" userId="a4550a0d24228c0a" providerId="LiveId" clId="{B7A00A7F-2C9B-4AB9-9B22-89270CBC654A}" dt="2022-10-18T02:21:22.189" v="2585" actId="164"/>
          <ac:grpSpMkLst>
            <pc:docMk/>
            <pc:sldMk cId="3108000646" sldId="278"/>
            <ac:grpSpMk id="37" creationId="{BF3478D3-DB28-4010-BBD0-AA5A4BB01B99}"/>
          </ac:grpSpMkLst>
        </pc:grpChg>
        <pc:grpChg chg="mod topLvl">
          <ac:chgData name="" userId="a4550a0d24228c0a" providerId="LiveId" clId="{B7A00A7F-2C9B-4AB9-9B22-89270CBC654A}" dt="2022-10-19T10:45:53.436" v="6887"/>
          <ac:grpSpMkLst>
            <pc:docMk/>
            <pc:sldMk cId="3108000646" sldId="278"/>
            <ac:grpSpMk id="38" creationId="{73F86678-6BDC-4D7F-8F3D-BFE742AFD3FB}"/>
          </ac:grpSpMkLst>
        </pc:grpChg>
        <pc:grpChg chg="add del mod">
          <ac:chgData name="" userId="a4550a0d24228c0a" providerId="LiveId" clId="{B7A00A7F-2C9B-4AB9-9B22-89270CBC654A}" dt="2022-10-18T02:18:21.192" v="2564" actId="165"/>
          <ac:grpSpMkLst>
            <pc:docMk/>
            <pc:sldMk cId="3108000646" sldId="278"/>
            <ac:grpSpMk id="48" creationId="{3C37BB41-9DBF-46C9-9F35-568CC5BC39A9}"/>
          </ac:grpSpMkLst>
        </pc:grpChg>
        <pc:grpChg chg="add mod">
          <ac:chgData name="" userId="a4550a0d24228c0a" providerId="LiveId" clId="{B7A00A7F-2C9B-4AB9-9B22-89270CBC654A}" dt="2022-10-18T02:07:17.055" v="2556" actId="164"/>
          <ac:grpSpMkLst>
            <pc:docMk/>
            <pc:sldMk cId="3108000646" sldId="278"/>
            <ac:grpSpMk id="54" creationId="{76F0520F-89AA-4530-83D7-5C6109318B6E}"/>
          </ac:grpSpMkLst>
        </pc:grpChg>
        <pc:grpChg chg="add mod">
          <ac:chgData name="" userId="a4550a0d24228c0a" providerId="LiveId" clId="{B7A00A7F-2C9B-4AB9-9B22-89270CBC654A}" dt="2022-10-18T02:07:16.690" v="2555" actId="164"/>
          <ac:grpSpMkLst>
            <pc:docMk/>
            <pc:sldMk cId="3108000646" sldId="278"/>
            <ac:grpSpMk id="55" creationId="{850601DD-8697-4CC9-82D1-337F303B3EAF}"/>
          </ac:grpSpMkLst>
        </pc:grpChg>
        <pc:grpChg chg="add del mod">
          <ac:chgData name="" userId="a4550a0d24228c0a" providerId="LiveId" clId="{B7A00A7F-2C9B-4AB9-9B22-89270CBC654A}" dt="2022-10-18T02:21:04.560" v="2579" actId="165"/>
          <ac:grpSpMkLst>
            <pc:docMk/>
            <pc:sldMk cId="3108000646" sldId="278"/>
            <ac:grpSpMk id="56" creationId="{C7229720-5775-432D-B0BB-AFEFE15860F6}"/>
          </ac:grpSpMkLst>
        </pc:grpChg>
        <pc:grpChg chg="add mod">
          <ac:chgData name="" userId="a4550a0d24228c0a" providerId="LiveId" clId="{B7A00A7F-2C9B-4AB9-9B22-89270CBC654A}" dt="2022-10-18T02:20:12.033" v="2576" actId="164"/>
          <ac:grpSpMkLst>
            <pc:docMk/>
            <pc:sldMk cId="3108000646" sldId="278"/>
            <ac:grpSpMk id="57" creationId="{5D2F36E0-870B-445D-A987-D7B59A352EA1}"/>
          </ac:grpSpMkLst>
        </pc:grpChg>
        <pc:grpChg chg="add mod">
          <ac:chgData name="" userId="a4550a0d24228c0a" providerId="LiveId" clId="{B7A00A7F-2C9B-4AB9-9B22-89270CBC654A}" dt="2022-10-18T02:20:11.667" v="2575" actId="164"/>
          <ac:grpSpMkLst>
            <pc:docMk/>
            <pc:sldMk cId="3108000646" sldId="278"/>
            <ac:grpSpMk id="58" creationId="{AE07C69F-47E5-40F0-9269-04EFE07E9942}"/>
          </ac:grpSpMkLst>
        </pc:grpChg>
        <pc:grpChg chg="add mod">
          <ac:chgData name="" userId="a4550a0d24228c0a" providerId="LiveId" clId="{B7A00A7F-2C9B-4AB9-9B22-89270CBC654A}" dt="2022-10-19T10:42:20.068" v="6826"/>
          <ac:grpSpMkLst>
            <pc:docMk/>
            <pc:sldMk cId="3108000646" sldId="278"/>
            <ac:grpSpMk id="59" creationId="{67A29E03-9AD3-4FE4-A45B-8F9A8291EE06}"/>
          </ac:grpSpMkLst>
        </pc:grpChg>
        <pc:grpChg chg="add mod">
          <ac:chgData name="" userId="a4550a0d24228c0a" providerId="LiveId" clId="{B7A00A7F-2C9B-4AB9-9B22-89270CBC654A}" dt="2022-10-19T10:44:44.109" v="6861"/>
          <ac:grpSpMkLst>
            <pc:docMk/>
            <pc:sldMk cId="3108000646" sldId="278"/>
            <ac:grpSpMk id="60" creationId="{2D2666CF-97E4-42A3-A67A-C497E0206767}"/>
          </ac:grpSpMkLst>
        </pc:grpChg>
        <pc:grpChg chg="add mod">
          <ac:chgData name="" userId="a4550a0d24228c0a" providerId="LiveId" clId="{B7A00A7F-2C9B-4AB9-9B22-89270CBC654A}" dt="2022-10-19T10:44:35.059" v="6850"/>
          <ac:grpSpMkLst>
            <pc:docMk/>
            <pc:sldMk cId="3108000646" sldId="278"/>
            <ac:grpSpMk id="61" creationId="{3A4F5371-9DAA-4063-B450-17C6D5EE7E18}"/>
          </ac:grpSpMkLst>
        </pc:grpChg>
        <pc:grpChg chg="add mod">
          <ac:chgData name="" userId="a4550a0d24228c0a" providerId="LiveId" clId="{B7A00A7F-2C9B-4AB9-9B22-89270CBC654A}" dt="2022-10-18T02:30:10.344" v="2597" actId="164"/>
          <ac:grpSpMkLst>
            <pc:docMk/>
            <pc:sldMk cId="3108000646" sldId="278"/>
            <ac:grpSpMk id="62" creationId="{415C09EE-E0AE-4198-98DC-EE06C3C8E5E7}"/>
          </ac:grpSpMkLst>
        </pc:grpChg>
        <pc:grpChg chg="add mod">
          <ac:chgData name="" userId="a4550a0d24228c0a" providerId="LiveId" clId="{B7A00A7F-2C9B-4AB9-9B22-89270CBC654A}" dt="2022-10-19T10:45:53.436" v="6887"/>
          <ac:grpSpMkLst>
            <pc:docMk/>
            <pc:sldMk cId="3108000646" sldId="278"/>
            <ac:grpSpMk id="63" creationId="{C8584953-6879-4063-965D-CAFB4E25B631}"/>
          </ac:grpSpMkLst>
        </pc:grpChg>
        <pc:grpChg chg="add mod">
          <ac:chgData name="" userId="a4550a0d24228c0a" providerId="LiveId" clId="{B7A00A7F-2C9B-4AB9-9B22-89270CBC654A}" dt="2022-10-18T02:30:05.237" v="2595" actId="164"/>
          <ac:grpSpMkLst>
            <pc:docMk/>
            <pc:sldMk cId="3108000646" sldId="278"/>
            <ac:grpSpMk id="66" creationId="{5EE70858-B8BE-4729-BACA-E0A1047876FD}"/>
          </ac:grpSpMkLst>
        </pc:grpChg>
        <pc:grpChg chg="add mod">
          <ac:chgData name="" userId="a4550a0d24228c0a" providerId="LiveId" clId="{B7A00A7F-2C9B-4AB9-9B22-89270CBC654A}" dt="2022-10-19T14:59:00.797" v="9147" actId="1076"/>
          <ac:grpSpMkLst>
            <pc:docMk/>
            <pc:sldMk cId="3108000646" sldId="278"/>
            <ac:grpSpMk id="67" creationId="{1979448A-5A46-49EA-BAE0-6047D17EB2D3}"/>
          </ac:grpSpMkLst>
        </pc:grpChg>
        <pc:grpChg chg="add mod">
          <ac:chgData name="" userId="a4550a0d24228c0a" providerId="LiveId" clId="{B7A00A7F-2C9B-4AB9-9B22-89270CBC654A}" dt="2022-10-19T14:58:51.980" v="9146" actId="1076"/>
          <ac:grpSpMkLst>
            <pc:docMk/>
            <pc:sldMk cId="3108000646" sldId="278"/>
            <ac:grpSpMk id="68" creationId="{A537A22F-BD8A-4016-901D-34E1FB359B6A}"/>
          </ac:grpSpMkLst>
        </pc:grpChg>
        <pc:picChg chg="del">
          <ac:chgData name="" userId="a4550a0d24228c0a" providerId="LiveId" clId="{B7A00A7F-2C9B-4AB9-9B22-89270CBC654A}" dt="2022-10-18T01:36:59.324" v="2234" actId="478"/>
          <ac:picMkLst>
            <pc:docMk/>
            <pc:sldMk cId="3108000646" sldId="278"/>
            <ac:picMk id="4" creationId="{0C8F63CF-906E-42E3-A6C6-90E0B585B54C}"/>
          </ac:picMkLst>
        </pc:picChg>
        <pc:picChg chg="add del">
          <ac:chgData name="" userId="a4550a0d24228c0a" providerId="LiveId" clId="{B7A00A7F-2C9B-4AB9-9B22-89270CBC654A}" dt="2022-10-18T01:31:05.161" v="2195"/>
          <ac:picMkLst>
            <pc:docMk/>
            <pc:sldMk cId="3108000646" sldId="278"/>
            <ac:picMk id="8" creationId="{AC7D9181-F8B8-4782-B37A-35D4774990D9}"/>
          </ac:picMkLst>
        </pc:picChg>
        <pc:picChg chg="add mod">
          <ac:chgData name="" userId="a4550a0d24228c0a" providerId="LiveId" clId="{B7A00A7F-2C9B-4AB9-9B22-89270CBC654A}" dt="2022-10-18T01:41:02.572" v="2304" actId="164"/>
          <ac:picMkLst>
            <pc:docMk/>
            <pc:sldMk cId="3108000646" sldId="278"/>
            <ac:picMk id="12" creationId="{3F4CDD8A-312E-4E96-ACC8-77238A4CB8A2}"/>
          </ac:picMkLst>
        </pc:picChg>
        <pc:picChg chg="add mod ord topLvl">
          <ac:chgData name="" userId="a4550a0d24228c0a" providerId="LiveId" clId="{B7A00A7F-2C9B-4AB9-9B22-89270CBC654A}" dt="2022-10-18T02:21:08.659" v="2581" actId="164"/>
          <ac:picMkLst>
            <pc:docMk/>
            <pc:sldMk cId="3108000646" sldId="278"/>
            <ac:picMk id="14" creationId="{24EEEE07-F0AA-49D7-A2FE-EEBDC710244E}"/>
          </ac:picMkLst>
        </pc:picChg>
        <pc:picChg chg="add mod ord topLvl">
          <ac:chgData name="" userId="a4550a0d24228c0a" providerId="LiveId" clId="{B7A00A7F-2C9B-4AB9-9B22-89270CBC654A}" dt="2022-10-18T02:21:10.298" v="2582" actId="164"/>
          <ac:picMkLst>
            <pc:docMk/>
            <pc:sldMk cId="3108000646" sldId="278"/>
            <ac:picMk id="15" creationId="{9BB284FF-BA40-4E95-95B4-E0B710112719}"/>
          </ac:picMkLst>
        </pc:picChg>
        <pc:picChg chg="add mod ord topLvl">
          <ac:chgData name="" userId="a4550a0d24228c0a" providerId="LiveId" clId="{B7A00A7F-2C9B-4AB9-9B22-89270CBC654A}" dt="2022-10-18T02:21:19.426" v="2584" actId="164"/>
          <ac:picMkLst>
            <pc:docMk/>
            <pc:sldMk cId="3108000646" sldId="278"/>
            <ac:picMk id="16" creationId="{C809B76E-9FF4-4732-B2FB-12383A91136B}"/>
          </ac:picMkLst>
        </pc:picChg>
        <pc:picChg chg="add del">
          <ac:chgData name="" userId="a4550a0d24228c0a" providerId="LiveId" clId="{B7A00A7F-2C9B-4AB9-9B22-89270CBC654A}" dt="2022-10-18T01:33:36.916" v="2228"/>
          <ac:picMkLst>
            <pc:docMk/>
            <pc:sldMk cId="3108000646" sldId="278"/>
            <ac:picMk id="17" creationId="{AF9D2456-B826-4F2A-804C-C9BEB2C9BDB6}"/>
          </ac:picMkLst>
        </pc:picChg>
        <pc:picChg chg="add mod ord topLvl">
          <ac:chgData name="" userId="a4550a0d24228c0a" providerId="LiveId" clId="{B7A00A7F-2C9B-4AB9-9B22-89270CBC654A}" dt="2022-10-18T02:21:22.189" v="2585" actId="164"/>
          <ac:picMkLst>
            <pc:docMk/>
            <pc:sldMk cId="3108000646" sldId="278"/>
            <ac:picMk id="18" creationId="{C5A663D4-3078-41A1-A059-E590E27755CF}"/>
          </ac:picMkLst>
        </pc:picChg>
        <pc:picChg chg="add mod ord topLvl">
          <ac:chgData name="" userId="a4550a0d24228c0a" providerId="LiveId" clId="{B7A00A7F-2C9B-4AB9-9B22-89270CBC654A}" dt="2022-10-18T02:21:24.089" v="2586" actId="164"/>
          <ac:picMkLst>
            <pc:docMk/>
            <pc:sldMk cId="3108000646" sldId="278"/>
            <ac:picMk id="19" creationId="{EA011B3C-540B-4AF1-999F-EAEEE59E445C}"/>
          </ac:picMkLst>
        </pc:picChg>
        <pc:picChg chg="add mod">
          <ac:chgData name="" userId="a4550a0d24228c0a" providerId="LiveId" clId="{B7A00A7F-2C9B-4AB9-9B22-89270CBC654A}" dt="2022-10-18T01:41:01.485" v="2303" actId="571"/>
          <ac:picMkLst>
            <pc:docMk/>
            <pc:sldMk cId="3108000646" sldId="278"/>
            <ac:picMk id="23" creationId="{D12A5840-DB0A-4672-BA8E-2B24B3E2E321}"/>
          </ac:picMkLst>
        </pc:picChg>
        <pc:picChg chg="add del ord">
          <ac:chgData name="" userId="a4550a0d24228c0a" providerId="LiveId" clId="{B7A00A7F-2C9B-4AB9-9B22-89270CBC654A}" dt="2022-10-18T02:18:17.402" v="2563" actId="478"/>
          <ac:picMkLst>
            <pc:docMk/>
            <pc:sldMk cId="3108000646" sldId="278"/>
            <ac:picMk id="49" creationId="{3C3B211A-FCA9-4933-9A4A-909995184268}"/>
          </ac:picMkLst>
        </pc:picChg>
        <pc:picChg chg="add del ord">
          <ac:chgData name="" userId="a4550a0d24228c0a" providerId="LiveId" clId="{B7A00A7F-2C9B-4AB9-9B22-89270CBC654A}" dt="2022-10-18T02:29:59.736" v="2593"/>
          <ac:picMkLst>
            <pc:docMk/>
            <pc:sldMk cId="3108000646" sldId="278"/>
            <ac:picMk id="64" creationId="{4DFA4B7E-E0D6-4772-AFF5-5F755FA096AB}"/>
          </ac:picMkLst>
        </pc:picChg>
        <pc:picChg chg="add del">
          <ac:chgData name="" userId="a4550a0d24228c0a" providerId="LiveId" clId="{B7A00A7F-2C9B-4AB9-9B22-89270CBC654A}" dt="2022-10-18T02:30:24.653" v="2603"/>
          <ac:picMkLst>
            <pc:docMk/>
            <pc:sldMk cId="3108000646" sldId="278"/>
            <ac:picMk id="69" creationId="{7D0E0CB7-A539-4EFD-9FE2-7A4321FFDE20}"/>
          </ac:picMkLst>
        </pc:picChg>
        <pc:picChg chg="add ord">
          <ac:chgData name="" userId="a4550a0d24228c0a" providerId="LiveId" clId="{B7A00A7F-2C9B-4AB9-9B22-89270CBC654A}" dt="2022-10-18T02:30:34.027" v="2606" actId="167"/>
          <ac:picMkLst>
            <pc:docMk/>
            <pc:sldMk cId="3108000646" sldId="278"/>
            <ac:picMk id="71" creationId="{43B25055-DF1B-466E-BD05-4AC53D3264A6}"/>
          </ac:picMkLst>
        </pc:picChg>
      </pc:sldChg>
      <pc:sldChg chg="addSp delSp modSp add del">
        <pc:chgData name="" userId="a4550a0d24228c0a" providerId="LiveId" clId="{B7A00A7F-2C9B-4AB9-9B22-89270CBC654A}" dt="2022-10-18T06:05:24.915" v="2991" actId="2696"/>
        <pc:sldMkLst>
          <pc:docMk/>
          <pc:sldMk cId="4111636831" sldId="279"/>
        </pc:sldMkLst>
        <pc:spChg chg="add del mod">
          <ac:chgData name="" userId="a4550a0d24228c0a" providerId="LiveId" clId="{B7A00A7F-2C9B-4AB9-9B22-89270CBC654A}" dt="2022-10-18T01:54:14.077" v="2531"/>
          <ac:spMkLst>
            <pc:docMk/>
            <pc:sldMk cId="4111636831" sldId="279"/>
            <ac:spMk id="3" creationId="{18178FDA-ECAA-422B-8DB1-B455B968B047}"/>
          </ac:spMkLst>
        </pc:spChg>
        <pc:spChg chg="mod">
          <ac:chgData name="" userId="a4550a0d24228c0a" providerId="LiveId" clId="{B7A00A7F-2C9B-4AB9-9B22-89270CBC654A}" dt="2022-10-18T01:54:15.717" v="2532" actId="1076"/>
          <ac:spMkLst>
            <pc:docMk/>
            <pc:sldMk cId="4111636831" sldId="279"/>
            <ac:spMk id="5" creationId="{10CBDF6C-00DA-432E-A5B6-975955BEF0CA}"/>
          </ac:spMkLst>
        </pc:spChg>
        <pc:spChg chg="mod">
          <ac:chgData name="" userId="a4550a0d24228c0a" providerId="LiveId" clId="{B7A00A7F-2C9B-4AB9-9B22-89270CBC654A}" dt="2022-10-18T01:54:13.079" v="2529" actId="1076"/>
          <ac:spMkLst>
            <pc:docMk/>
            <pc:sldMk cId="4111636831" sldId="279"/>
            <ac:spMk id="13" creationId="{C2CDFEC9-C8EA-4C5F-90AC-FBB2C5E79516}"/>
          </ac:spMkLst>
        </pc:spChg>
      </pc:sldChg>
      <pc:sldChg chg="addSp delSp modSp add">
        <pc:chgData name="" userId="a4550a0d24228c0a" providerId="LiveId" clId="{B7A00A7F-2C9B-4AB9-9B22-89270CBC654A}" dt="2022-10-19T14:59:08.739" v="9149" actId="1076"/>
        <pc:sldMkLst>
          <pc:docMk/>
          <pc:sldMk cId="2316616594" sldId="280"/>
        </pc:sldMkLst>
        <pc:spChg chg="del mod">
          <ac:chgData name="" userId="a4550a0d24228c0a" providerId="LiveId" clId="{B7A00A7F-2C9B-4AB9-9B22-89270CBC654A}" dt="2022-10-19T07:24:34.468" v="4549" actId="478"/>
          <ac:spMkLst>
            <pc:docMk/>
            <pc:sldMk cId="2316616594" sldId="280"/>
            <ac:spMk id="2" creationId="{E07BC3C9-0324-494C-B373-656DBDB523C4}"/>
          </ac:spMkLst>
        </pc:spChg>
        <pc:spChg chg="add del">
          <ac:chgData name="" userId="a4550a0d24228c0a" providerId="LiveId" clId="{B7A00A7F-2C9B-4AB9-9B22-89270CBC654A}" dt="2022-10-18T05:04:23.332" v="2615"/>
          <ac:spMkLst>
            <pc:docMk/>
            <pc:sldMk cId="2316616594" sldId="280"/>
            <ac:spMk id="6" creationId="{D4D3D198-9F55-4490-91A7-1A7A79D28EF8}"/>
          </ac:spMkLst>
        </pc:spChg>
        <pc:spChg chg="mod topLvl">
          <ac:chgData name="" userId="a4550a0d24228c0a" providerId="LiveId" clId="{B7A00A7F-2C9B-4AB9-9B22-89270CBC654A}" dt="2022-10-19T07:24:56.384" v="4559" actId="1076"/>
          <ac:spMkLst>
            <pc:docMk/>
            <pc:sldMk cId="2316616594" sldId="280"/>
            <ac:spMk id="7" creationId="{A180487E-B8AD-4A59-9F83-DC8014B32AAE}"/>
          </ac:spMkLst>
        </pc:spChg>
        <pc:spChg chg="add mod">
          <ac:chgData name="" userId="a4550a0d24228c0a" providerId="LiveId" clId="{B7A00A7F-2C9B-4AB9-9B22-89270CBC654A}" dt="2022-10-19T07:15:16.840" v="4518" actId="1076"/>
          <ac:spMkLst>
            <pc:docMk/>
            <pc:sldMk cId="2316616594" sldId="280"/>
            <ac:spMk id="8" creationId="{6A379566-51EF-4785-89A3-7168A3672112}"/>
          </ac:spMkLst>
        </pc:spChg>
        <pc:spChg chg="add del">
          <ac:chgData name="" userId="a4550a0d24228c0a" providerId="LiveId" clId="{B7A00A7F-2C9B-4AB9-9B22-89270CBC654A}" dt="2022-10-18T05:05:02.825" v="2626"/>
          <ac:spMkLst>
            <pc:docMk/>
            <pc:sldMk cId="2316616594" sldId="280"/>
            <ac:spMk id="9" creationId="{414E4552-F677-42FB-B472-D1208554A1A1}"/>
          </ac:spMkLst>
        </pc:spChg>
        <pc:spChg chg="add mod">
          <ac:chgData name="" userId="a4550a0d24228c0a" providerId="LiveId" clId="{B7A00A7F-2C9B-4AB9-9B22-89270CBC654A}" dt="2022-10-18T08:51:59.151" v="3957" actId="164"/>
          <ac:spMkLst>
            <pc:docMk/>
            <pc:sldMk cId="2316616594" sldId="280"/>
            <ac:spMk id="11" creationId="{E5F47527-793F-4C1F-AAF6-08D070FBEE3F}"/>
          </ac:spMkLst>
        </pc:spChg>
        <pc:spChg chg="add">
          <ac:chgData name="" userId="a4550a0d24228c0a" providerId="LiveId" clId="{B7A00A7F-2C9B-4AB9-9B22-89270CBC654A}" dt="2022-10-19T07:24:34.690" v="4550"/>
          <ac:spMkLst>
            <pc:docMk/>
            <pc:sldMk cId="2316616594" sldId="280"/>
            <ac:spMk id="12" creationId="{667B3B18-81C5-482A-8351-CAB24A395F41}"/>
          </ac:spMkLst>
        </pc:spChg>
        <pc:spChg chg="add del mod">
          <ac:chgData name="" userId="a4550a0d24228c0a" providerId="LiveId" clId="{B7A00A7F-2C9B-4AB9-9B22-89270CBC654A}" dt="2022-10-18T06:42:56.308" v="3694" actId="478"/>
          <ac:spMkLst>
            <pc:docMk/>
            <pc:sldMk cId="2316616594" sldId="280"/>
            <ac:spMk id="12" creationId="{B5AFC5F8-62FA-4242-BB64-906947A2E8BB}"/>
          </ac:spMkLst>
        </pc:spChg>
        <pc:spChg chg="add del mod">
          <ac:chgData name="" userId="a4550a0d24228c0a" providerId="LiveId" clId="{B7A00A7F-2C9B-4AB9-9B22-89270CBC654A}" dt="2022-10-18T05:07:23.965" v="2641"/>
          <ac:spMkLst>
            <pc:docMk/>
            <pc:sldMk cId="2316616594" sldId="280"/>
            <ac:spMk id="15" creationId="{5C01FFAB-A90F-4ABA-85FD-9B0587F3F0BD}"/>
          </ac:spMkLst>
        </pc:spChg>
        <pc:spChg chg="del">
          <ac:chgData name="" userId="a4550a0d24228c0a" providerId="LiveId" clId="{B7A00A7F-2C9B-4AB9-9B22-89270CBC654A}" dt="2022-10-18T06:43:04.931" v="3698"/>
          <ac:spMkLst>
            <pc:docMk/>
            <pc:sldMk cId="2316616594" sldId="280"/>
            <ac:spMk id="17" creationId="{27644B43-81C8-43E6-8358-EC23FA883492}"/>
          </ac:spMkLst>
        </pc:spChg>
        <pc:spChg chg="add del mod">
          <ac:chgData name="" userId="a4550a0d24228c0a" providerId="LiveId" clId="{B7A00A7F-2C9B-4AB9-9B22-89270CBC654A}" dt="2022-10-18T06:43:33.208" v="3711" actId="478"/>
          <ac:spMkLst>
            <pc:docMk/>
            <pc:sldMk cId="2316616594" sldId="280"/>
            <ac:spMk id="19" creationId="{E92B2BA7-6EEE-43DB-86EE-22BD5B1748D4}"/>
          </ac:spMkLst>
        </pc:spChg>
        <pc:grpChg chg="del mod">
          <ac:chgData name="" userId="a4550a0d24228c0a" providerId="LiveId" clId="{B7A00A7F-2C9B-4AB9-9B22-89270CBC654A}" dt="2022-10-18T05:04:20.519" v="2613" actId="478"/>
          <ac:grpSpMkLst>
            <pc:docMk/>
            <pc:sldMk cId="2316616594" sldId="280"/>
            <ac:grpSpMk id="3" creationId="{73103377-57CA-49DC-9AE1-3C19843181FE}"/>
          </ac:grpSpMkLst>
        </pc:grpChg>
        <pc:grpChg chg="add mod">
          <ac:chgData name="" userId="a4550a0d24228c0a" providerId="LiveId" clId="{B7A00A7F-2C9B-4AB9-9B22-89270CBC654A}" dt="2022-10-19T07:24:54.896" v="4558" actId="1076"/>
          <ac:grpSpMkLst>
            <pc:docMk/>
            <pc:sldMk cId="2316616594" sldId="280"/>
            <ac:grpSpMk id="14" creationId="{366D1448-8D7C-4CBE-985B-A21E31B743EE}"/>
          </ac:grpSpMkLst>
        </pc:grpChg>
        <pc:grpChg chg="add del mod">
          <ac:chgData name="" userId="a4550a0d24228c0a" providerId="LiveId" clId="{B7A00A7F-2C9B-4AB9-9B22-89270CBC654A}" dt="2022-10-18T06:43:04.931" v="3698"/>
          <ac:grpSpMkLst>
            <pc:docMk/>
            <pc:sldMk cId="2316616594" sldId="280"/>
            <ac:grpSpMk id="16" creationId="{04B351A2-CA41-4409-9F9D-B085F82CB6C7}"/>
          </ac:grpSpMkLst>
        </pc:grpChg>
        <pc:picChg chg="mod">
          <ac:chgData name="" userId="a4550a0d24228c0a" providerId="LiveId" clId="{B7A00A7F-2C9B-4AB9-9B22-89270CBC654A}" dt="2022-10-19T14:59:08.739" v="9149" actId="1076"/>
          <ac:picMkLst>
            <pc:docMk/>
            <pc:sldMk cId="2316616594" sldId="280"/>
            <ac:picMk id="18" creationId="{C7BFC805-3184-46A5-B251-DF94BECCC29E}"/>
          </ac:picMkLst>
        </pc:picChg>
        <pc:picChg chg="del topLvl">
          <ac:chgData name="" userId="a4550a0d24228c0a" providerId="LiveId" clId="{B7A00A7F-2C9B-4AB9-9B22-89270CBC654A}" dt="2022-10-18T05:04:20.519" v="2613" actId="478"/>
          <ac:picMkLst>
            <pc:docMk/>
            <pc:sldMk cId="2316616594" sldId="280"/>
            <ac:picMk id="1026" creationId="{97D2B09D-197F-4DF4-A599-77014456C083}"/>
          </ac:picMkLst>
        </pc:picChg>
      </pc:sldChg>
      <pc:sldChg chg="addSp delSp modSp add">
        <pc:chgData name="" userId="a4550a0d24228c0a" providerId="LiveId" clId="{B7A00A7F-2C9B-4AB9-9B22-89270CBC654A}" dt="2022-10-19T15:00:05.539" v="9159" actId="20577"/>
        <pc:sldMkLst>
          <pc:docMk/>
          <pc:sldMk cId="1252116234" sldId="281"/>
        </pc:sldMkLst>
        <pc:spChg chg="add del mod">
          <ac:chgData name="" userId="a4550a0d24228c0a" providerId="LiveId" clId="{B7A00A7F-2C9B-4AB9-9B22-89270CBC654A}" dt="2022-10-19T07:23:23.714" v="4534" actId="478"/>
          <ac:spMkLst>
            <pc:docMk/>
            <pc:sldMk cId="1252116234" sldId="281"/>
            <ac:spMk id="2" creationId="{35BEADB1-6B0D-40EE-B545-AF29C705CF8D}"/>
          </ac:spMkLst>
        </pc:spChg>
        <pc:spChg chg="del">
          <ac:chgData name="" userId="a4550a0d24228c0a" providerId="LiveId" clId="{B7A00A7F-2C9B-4AB9-9B22-89270CBC654A}" dt="2022-10-18T06:44:06.040" v="3719" actId="478"/>
          <ac:spMkLst>
            <pc:docMk/>
            <pc:sldMk cId="1252116234" sldId="281"/>
            <ac:spMk id="2" creationId="{E07BC3C9-0324-494C-B373-656DBDB523C4}"/>
          </ac:spMkLst>
        </pc:spChg>
        <pc:spChg chg="add mod topLvl">
          <ac:chgData name="" userId="a4550a0d24228c0a" providerId="LiveId" clId="{B7A00A7F-2C9B-4AB9-9B22-89270CBC654A}" dt="2022-10-19T14:59:15.868" v="9151" actId="404"/>
          <ac:spMkLst>
            <pc:docMk/>
            <pc:sldMk cId="1252116234" sldId="281"/>
            <ac:spMk id="3" creationId="{B8E11E2F-680E-4BB0-96B5-8FA3121B132C}"/>
          </ac:spMkLst>
        </pc:spChg>
        <pc:spChg chg="add del mod">
          <ac:chgData name="" userId="a4550a0d24228c0a" providerId="LiveId" clId="{B7A00A7F-2C9B-4AB9-9B22-89270CBC654A}" dt="2022-10-18T05:33:56.738" v="2989" actId="478"/>
          <ac:spMkLst>
            <pc:docMk/>
            <pc:sldMk cId="1252116234" sldId="281"/>
            <ac:spMk id="3" creationId="{E855FF2D-3A75-438A-A9AD-D1F238458F42}"/>
          </ac:spMkLst>
        </pc:spChg>
        <pc:spChg chg="add del">
          <ac:chgData name="" userId="a4550a0d24228c0a" providerId="LiveId" clId="{B7A00A7F-2C9B-4AB9-9B22-89270CBC654A}" dt="2022-10-18T05:33:12.665" v="2976"/>
          <ac:spMkLst>
            <pc:docMk/>
            <pc:sldMk cId="1252116234" sldId="281"/>
            <ac:spMk id="6" creationId="{28A7F91F-B47A-440B-A5CD-44701982C264}"/>
          </ac:spMkLst>
        </pc:spChg>
        <pc:spChg chg="add del mod">
          <ac:chgData name="" userId="a4550a0d24228c0a" providerId="LiveId" clId="{B7A00A7F-2C9B-4AB9-9B22-89270CBC654A}" dt="2022-10-19T13:00:54.276" v="7735"/>
          <ac:spMkLst>
            <pc:docMk/>
            <pc:sldMk cId="1252116234" sldId="281"/>
            <ac:spMk id="7" creationId="{A180487E-B8AD-4A59-9F83-DC8014B32AAE}"/>
          </ac:spMkLst>
        </pc:spChg>
        <pc:spChg chg="del mod">
          <ac:chgData name="" userId="a4550a0d24228c0a" providerId="LiveId" clId="{B7A00A7F-2C9B-4AB9-9B22-89270CBC654A}" dt="2022-10-19T07:15:08.935" v="4517" actId="478"/>
          <ac:spMkLst>
            <pc:docMk/>
            <pc:sldMk cId="1252116234" sldId="281"/>
            <ac:spMk id="8" creationId="{6A379566-51EF-4785-89A3-7168A3672112}"/>
          </ac:spMkLst>
        </pc:spChg>
        <pc:spChg chg="add mod topLvl">
          <ac:chgData name="" userId="a4550a0d24228c0a" providerId="LiveId" clId="{B7A00A7F-2C9B-4AB9-9B22-89270CBC654A}" dt="2022-10-19T14:59:43.755" v="9156" actId="403"/>
          <ac:spMkLst>
            <pc:docMk/>
            <pc:sldMk cId="1252116234" sldId="281"/>
            <ac:spMk id="9" creationId="{D78A7F7A-6E33-4855-98E5-E719F4A17995}"/>
          </ac:spMkLst>
        </pc:spChg>
        <pc:spChg chg="add mod">
          <ac:chgData name="" userId="a4550a0d24228c0a" providerId="LiveId" clId="{B7A00A7F-2C9B-4AB9-9B22-89270CBC654A}" dt="2022-10-19T15:00:05.539" v="9159" actId="20577"/>
          <ac:spMkLst>
            <pc:docMk/>
            <pc:sldMk cId="1252116234" sldId="281"/>
            <ac:spMk id="11" creationId="{D1885585-F056-4ED7-90FE-D7D5B46D13AB}"/>
          </ac:spMkLst>
        </pc:spChg>
        <pc:spChg chg="del">
          <ac:chgData name="" userId="a4550a0d24228c0a" providerId="LiveId" clId="{B7A00A7F-2C9B-4AB9-9B22-89270CBC654A}" dt="2022-10-18T05:17:40.462" v="2672" actId="478"/>
          <ac:spMkLst>
            <pc:docMk/>
            <pc:sldMk cId="1252116234" sldId="281"/>
            <ac:spMk id="11" creationId="{E5F47527-793F-4C1F-AAF6-08D070FBEE3F}"/>
          </ac:spMkLst>
        </pc:spChg>
        <pc:spChg chg="del">
          <ac:chgData name="" userId="a4550a0d24228c0a" providerId="LiveId" clId="{B7A00A7F-2C9B-4AB9-9B22-89270CBC654A}" dt="2022-10-18T05:17:42.219" v="2673" actId="478"/>
          <ac:spMkLst>
            <pc:docMk/>
            <pc:sldMk cId="1252116234" sldId="281"/>
            <ac:spMk id="12" creationId="{B5AFC5F8-62FA-4242-BB64-906947A2E8BB}"/>
          </ac:spMkLst>
        </pc:spChg>
        <pc:spChg chg="mod">
          <ac:chgData name="" userId="a4550a0d24228c0a" providerId="LiveId" clId="{B7A00A7F-2C9B-4AB9-9B22-89270CBC654A}" dt="2022-10-18T05:16:32.644" v="2668" actId="1076"/>
          <ac:spMkLst>
            <pc:docMk/>
            <pc:sldMk cId="1252116234" sldId="281"/>
            <ac:spMk id="13" creationId="{C2CDFEC9-C8EA-4C5F-90AC-FBB2C5E79516}"/>
          </ac:spMkLst>
        </pc:spChg>
        <pc:spChg chg="add del mod topLvl">
          <ac:chgData name="" userId="a4550a0d24228c0a" providerId="LiveId" clId="{B7A00A7F-2C9B-4AB9-9B22-89270CBC654A}" dt="2022-10-19T14:59:49.820" v="9157" actId="1076"/>
          <ac:spMkLst>
            <pc:docMk/>
            <pc:sldMk cId="1252116234" sldId="281"/>
            <ac:spMk id="14" creationId="{20393DA4-8DB1-439B-8300-0755A4F0205F}"/>
          </ac:spMkLst>
        </pc:spChg>
        <pc:spChg chg="add del">
          <ac:chgData name="" userId="a4550a0d24228c0a" providerId="LiveId" clId="{B7A00A7F-2C9B-4AB9-9B22-89270CBC654A}" dt="2022-10-19T07:25:08.333" v="4561" actId="478"/>
          <ac:spMkLst>
            <pc:docMk/>
            <pc:sldMk cId="1252116234" sldId="281"/>
            <ac:spMk id="15" creationId="{FB3E87E7-4AEB-44E7-9B03-207C9C6A9578}"/>
          </ac:spMkLst>
        </pc:spChg>
        <pc:spChg chg="add">
          <ac:chgData name="" userId="a4550a0d24228c0a" providerId="LiveId" clId="{B7A00A7F-2C9B-4AB9-9B22-89270CBC654A}" dt="2022-10-19T07:25:08.566" v="4562"/>
          <ac:spMkLst>
            <pc:docMk/>
            <pc:sldMk cId="1252116234" sldId="281"/>
            <ac:spMk id="16" creationId="{4A3CA386-8A09-4D6F-B23C-3A96F5ABF544}"/>
          </ac:spMkLst>
        </pc:spChg>
        <pc:spChg chg="add del mod">
          <ac:chgData name="" userId="a4550a0d24228c0a" providerId="LiveId" clId="{B7A00A7F-2C9B-4AB9-9B22-89270CBC654A}" dt="2022-10-19T08:37:34.285" v="5393" actId="478"/>
          <ac:spMkLst>
            <pc:docMk/>
            <pc:sldMk cId="1252116234" sldId="281"/>
            <ac:spMk id="17" creationId="{4F584CD4-8013-4621-8ADE-623EC3F9E921}"/>
          </ac:spMkLst>
        </pc:spChg>
        <pc:spChg chg="add del">
          <ac:chgData name="" userId="a4550a0d24228c0a" providerId="LiveId" clId="{B7A00A7F-2C9B-4AB9-9B22-89270CBC654A}" dt="2022-10-19T13:00:31.895" v="7720"/>
          <ac:spMkLst>
            <pc:docMk/>
            <pc:sldMk cId="1252116234" sldId="281"/>
            <ac:spMk id="19" creationId="{B92ABFA7-608A-4E3B-A704-A26DE6366423}"/>
          </ac:spMkLst>
        </pc:spChg>
        <pc:spChg chg="add del">
          <ac:chgData name="" userId="a4550a0d24228c0a" providerId="LiveId" clId="{B7A00A7F-2C9B-4AB9-9B22-89270CBC654A}" dt="2022-10-19T13:00:33.944" v="7724"/>
          <ac:spMkLst>
            <pc:docMk/>
            <pc:sldMk cId="1252116234" sldId="281"/>
            <ac:spMk id="20" creationId="{089FC815-3D55-46A5-BE39-46FB67CEFB2C}"/>
          </ac:spMkLst>
        </pc:spChg>
        <pc:spChg chg="add del">
          <ac:chgData name="" userId="a4550a0d24228c0a" providerId="LiveId" clId="{B7A00A7F-2C9B-4AB9-9B22-89270CBC654A}" dt="2022-10-19T13:00:33.662" v="7723"/>
          <ac:spMkLst>
            <pc:docMk/>
            <pc:sldMk cId="1252116234" sldId="281"/>
            <ac:spMk id="21" creationId="{9F75836D-6136-4177-9A73-6ED40AD1B31D}"/>
          </ac:spMkLst>
        </pc:spChg>
        <pc:spChg chg="add del">
          <ac:chgData name="" userId="a4550a0d24228c0a" providerId="LiveId" clId="{B7A00A7F-2C9B-4AB9-9B22-89270CBC654A}" dt="2022-10-19T13:00:46.592" v="7729"/>
          <ac:spMkLst>
            <pc:docMk/>
            <pc:sldMk cId="1252116234" sldId="281"/>
            <ac:spMk id="22" creationId="{0F3D1C5E-6ACB-4918-87F8-904544FC42DE}"/>
          </ac:spMkLst>
        </pc:spChg>
        <pc:spChg chg="add mod">
          <ac:chgData name="" userId="a4550a0d24228c0a" providerId="LiveId" clId="{B7A00A7F-2C9B-4AB9-9B22-89270CBC654A}" dt="2022-10-19T13:10:35.725" v="7880" actId="1036"/>
          <ac:spMkLst>
            <pc:docMk/>
            <pc:sldMk cId="1252116234" sldId="281"/>
            <ac:spMk id="23" creationId="{92F08795-239F-4B7E-AF20-A8A7709EC184}"/>
          </ac:spMkLst>
        </pc:spChg>
        <pc:grpChg chg="add del mod">
          <ac:chgData name="" userId="a4550a0d24228c0a" providerId="LiveId" clId="{B7A00A7F-2C9B-4AB9-9B22-89270CBC654A}" dt="2022-10-19T08:35:16.390" v="5358" actId="165"/>
          <ac:grpSpMkLst>
            <pc:docMk/>
            <pc:sldMk cId="1252116234" sldId="281"/>
            <ac:grpSpMk id="6" creationId="{6689F443-8EE4-4997-B161-3E3D9DA4C176}"/>
          </ac:grpSpMkLst>
        </pc:grpChg>
        <pc:grpChg chg="add mod">
          <ac:chgData name="" userId="a4550a0d24228c0a" providerId="LiveId" clId="{B7A00A7F-2C9B-4AB9-9B22-89270CBC654A}" dt="2022-10-19T08:56:56.976" v="5838" actId="1076"/>
          <ac:grpSpMkLst>
            <pc:docMk/>
            <pc:sldMk cId="1252116234" sldId="281"/>
            <ac:grpSpMk id="12" creationId="{278A0FF6-E27B-451C-B696-FE9349F634CF}"/>
          </ac:grpSpMkLst>
        </pc:grpChg>
        <pc:grpChg chg="add mod">
          <ac:chgData name="" userId="a4550a0d24228c0a" providerId="LiveId" clId="{B7A00A7F-2C9B-4AB9-9B22-89270CBC654A}" dt="2022-10-19T13:10:40.128" v="7881" actId="1076"/>
          <ac:grpSpMkLst>
            <pc:docMk/>
            <pc:sldMk cId="1252116234" sldId="281"/>
            <ac:grpSpMk id="18" creationId="{39095E8C-926F-4548-959F-082695A96B8C}"/>
          </ac:grpSpMkLst>
        </pc:grpChg>
      </pc:sldChg>
      <pc:sldChg chg="addSp delSp modSp add ord">
        <pc:chgData name="" userId="a4550a0d24228c0a" providerId="LiveId" clId="{B7A00A7F-2C9B-4AB9-9B22-89270CBC654A}" dt="2022-10-19T14:57:43.209" v="9137" actId="1076"/>
        <pc:sldMkLst>
          <pc:docMk/>
          <pc:sldMk cId="450363603" sldId="282"/>
        </pc:sldMkLst>
        <pc:spChg chg="mod">
          <ac:chgData name="" userId="a4550a0d24228c0a" providerId="LiveId" clId="{B7A00A7F-2C9B-4AB9-9B22-89270CBC654A}" dt="2022-10-18T06:42:08.515" v="3681" actId="20577"/>
          <ac:spMkLst>
            <pc:docMk/>
            <pc:sldMk cId="450363603" sldId="282"/>
            <ac:spMk id="7" creationId="{0CBC036D-3603-44A5-8076-AB631E2B9DF5}"/>
          </ac:spMkLst>
        </pc:spChg>
        <pc:spChg chg="add del">
          <ac:chgData name="" userId="a4550a0d24228c0a" providerId="LiveId" clId="{B7A00A7F-2C9B-4AB9-9B22-89270CBC654A}" dt="2022-10-19T14:52:03.835" v="9016"/>
          <ac:spMkLst>
            <pc:docMk/>
            <pc:sldMk cId="450363603" sldId="282"/>
            <ac:spMk id="9" creationId="{8A532845-AA76-4ADE-AC8A-82EFCEA3EB7C}"/>
          </ac:spMkLst>
        </pc:spChg>
        <pc:spChg chg="mod">
          <ac:chgData name="" userId="a4550a0d24228c0a" providerId="LiveId" clId="{B7A00A7F-2C9B-4AB9-9B22-89270CBC654A}" dt="2022-10-18T06:41:16.371" v="3665" actId="164"/>
          <ac:spMkLst>
            <pc:docMk/>
            <pc:sldMk cId="450363603" sldId="282"/>
            <ac:spMk id="12" creationId="{DCB3ACAD-BBDB-4043-BB7A-413012D987C8}"/>
          </ac:spMkLst>
        </pc:spChg>
        <pc:spChg chg="mod">
          <ac:chgData name="" userId="a4550a0d24228c0a" providerId="LiveId" clId="{B7A00A7F-2C9B-4AB9-9B22-89270CBC654A}" dt="2022-10-18T06:41:16.371" v="3665" actId="164"/>
          <ac:spMkLst>
            <pc:docMk/>
            <pc:sldMk cId="450363603" sldId="282"/>
            <ac:spMk id="14" creationId="{5250DFCF-EC9C-4E49-B3A7-0EA54BE4AE80}"/>
          </ac:spMkLst>
        </pc:spChg>
        <pc:spChg chg="mod">
          <ac:chgData name="" userId="a4550a0d24228c0a" providerId="LiveId" clId="{B7A00A7F-2C9B-4AB9-9B22-89270CBC654A}" dt="2022-10-18T06:41:16.371" v="3665" actId="164"/>
          <ac:spMkLst>
            <pc:docMk/>
            <pc:sldMk cId="450363603" sldId="282"/>
            <ac:spMk id="15" creationId="{7AD9ACF2-D770-4C00-9C59-312AB6EE9027}"/>
          </ac:spMkLst>
        </pc:spChg>
        <pc:spChg chg="mod">
          <ac:chgData name="" userId="a4550a0d24228c0a" providerId="LiveId" clId="{B7A00A7F-2C9B-4AB9-9B22-89270CBC654A}" dt="2022-10-18T06:41:16.371" v="3665" actId="164"/>
          <ac:spMkLst>
            <pc:docMk/>
            <pc:sldMk cId="450363603" sldId="282"/>
            <ac:spMk id="16" creationId="{051F52F2-8540-46CB-B255-8063CD412B1B}"/>
          </ac:spMkLst>
        </pc:spChg>
        <pc:spChg chg="mod">
          <ac:chgData name="" userId="a4550a0d24228c0a" providerId="LiveId" clId="{B7A00A7F-2C9B-4AB9-9B22-89270CBC654A}" dt="2022-10-18T06:41:16.371" v="3665" actId="164"/>
          <ac:spMkLst>
            <pc:docMk/>
            <pc:sldMk cId="450363603" sldId="282"/>
            <ac:spMk id="18" creationId="{E9DDD603-BE68-42AC-A471-24B1BEEE1B3D}"/>
          </ac:spMkLst>
        </pc:spChg>
        <pc:spChg chg="mod">
          <ac:chgData name="" userId="a4550a0d24228c0a" providerId="LiveId" clId="{B7A00A7F-2C9B-4AB9-9B22-89270CBC654A}" dt="2022-10-18T06:41:16.371" v="3665" actId="164"/>
          <ac:spMkLst>
            <pc:docMk/>
            <pc:sldMk cId="450363603" sldId="282"/>
            <ac:spMk id="21" creationId="{F411B826-E65F-4995-A2E6-61D49F8F5403}"/>
          </ac:spMkLst>
        </pc:spChg>
        <pc:spChg chg="add mod">
          <ac:chgData name="" userId="a4550a0d24228c0a" providerId="LiveId" clId="{B7A00A7F-2C9B-4AB9-9B22-89270CBC654A}" dt="2022-10-19T14:56:00.283" v="9128" actId="20577"/>
          <ac:spMkLst>
            <pc:docMk/>
            <pc:sldMk cId="450363603" sldId="282"/>
            <ac:spMk id="28" creationId="{69C47197-C6E0-47E1-B3B8-ECB727AC653D}"/>
          </ac:spMkLst>
        </pc:spChg>
        <pc:grpChg chg="add del mod">
          <ac:chgData name="" userId="a4550a0d24228c0a" providerId="LiveId" clId="{B7A00A7F-2C9B-4AB9-9B22-89270CBC654A}" dt="2022-10-19T08:29:03.903" v="5252" actId="478"/>
          <ac:grpSpMkLst>
            <pc:docMk/>
            <pc:sldMk cId="450363603" sldId="282"/>
            <ac:grpSpMk id="3" creationId="{761FC85D-A110-4C23-82C9-576EB8D4D25C}"/>
          </ac:grpSpMkLst>
        </pc:grpChg>
        <pc:grpChg chg="add mod">
          <ac:chgData name="" userId="a4550a0d24228c0a" providerId="LiveId" clId="{B7A00A7F-2C9B-4AB9-9B22-89270CBC654A}" dt="2022-10-19T11:59:46.902" v="7118" actId="1076"/>
          <ac:grpSpMkLst>
            <pc:docMk/>
            <pc:sldMk cId="450363603" sldId="282"/>
            <ac:grpSpMk id="20" creationId="{C60DCB73-560F-4956-93BD-082E7C7BFE84}"/>
          </ac:grpSpMkLst>
        </pc:grpChg>
        <pc:graphicFrameChg chg="del mod modGraphic">
          <ac:chgData name="" userId="a4550a0d24228c0a" providerId="LiveId" clId="{B7A00A7F-2C9B-4AB9-9B22-89270CBC654A}" dt="2022-10-19T08:29:03.127" v="5251" actId="478"/>
          <ac:graphicFrameMkLst>
            <pc:docMk/>
            <pc:sldMk cId="450363603" sldId="282"/>
            <ac:graphicFrameMk id="6" creationId="{7B1522A6-FC1B-4BEF-9577-B8563B492690}"/>
          </ac:graphicFrameMkLst>
        </pc:graphicFrameChg>
        <pc:graphicFrameChg chg="add mod modGraphic">
          <ac:chgData name="" userId="a4550a0d24228c0a" providerId="LiveId" clId="{B7A00A7F-2C9B-4AB9-9B22-89270CBC654A}" dt="2022-10-19T11:59:46.902" v="7118" actId="1076"/>
          <ac:graphicFrameMkLst>
            <pc:docMk/>
            <pc:sldMk cId="450363603" sldId="282"/>
            <ac:graphicFrameMk id="19" creationId="{503273B3-D0F4-4A87-9A9B-3E9F362896D4}"/>
          </ac:graphicFrameMkLst>
        </pc:graphicFrameChg>
        <pc:picChg chg="add del mod">
          <ac:chgData name="" userId="a4550a0d24228c0a" providerId="LiveId" clId="{B7A00A7F-2C9B-4AB9-9B22-89270CBC654A}" dt="2022-10-19T08:28:11.880" v="5239"/>
          <ac:picMkLst>
            <pc:docMk/>
            <pc:sldMk cId="450363603" sldId="282"/>
            <ac:picMk id="8" creationId="{8418C458-3446-470A-977E-8CED003E3405}"/>
          </ac:picMkLst>
        </pc:picChg>
        <pc:picChg chg="add mod modCrop">
          <ac:chgData name="" userId="a4550a0d24228c0a" providerId="LiveId" clId="{B7A00A7F-2C9B-4AB9-9B22-89270CBC654A}" dt="2022-10-19T14:57:43.209" v="9137" actId="1076"/>
          <ac:picMkLst>
            <pc:docMk/>
            <pc:sldMk cId="450363603" sldId="282"/>
            <ac:picMk id="17" creationId="{38F01287-8EF7-4134-86C3-D1EF40451E48}"/>
          </ac:picMkLst>
        </pc:picChg>
      </pc:sldChg>
      <pc:sldChg chg="addSp delSp modSp add ord modTransition">
        <pc:chgData name="" userId="a4550a0d24228c0a" providerId="LiveId" clId="{B7A00A7F-2C9B-4AB9-9B22-89270CBC654A}" dt="2022-10-19T13:07:53.973" v="7842"/>
        <pc:sldMkLst>
          <pc:docMk/>
          <pc:sldMk cId="3547452247" sldId="283"/>
        </pc:sldMkLst>
        <pc:spChg chg="add del">
          <ac:chgData name="" userId="a4550a0d24228c0a" providerId="LiveId" clId="{B7A00A7F-2C9B-4AB9-9B22-89270CBC654A}" dt="2022-10-18T07:51:06.612" v="3838"/>
          <ac:spMkLst>
            <pc:docMk/>
            <pc:sldMk cId="3547452247" sldId="283"/>
            <ac:spMk id="2" creationId="{4022F3EC-3433-433F-9FF1-C27647BB0EB5}"/>
          </ac:spMkLst>
        </pc:spChg>
        <pc:spChg chg="del mod topLvl">
          <ac:chgData name="" userId="a4550a0d24228c0a" providerId="LiveId" clId="{B7A00A7F-2C9B-4AB9-9B22-89270CBC654A}" dt="2022-10-18T06:56:38.530" v="3825" actId="478"/>
          <ac:spMkLst>
            <pc:docMk/>
            <pc:sldMk cId="3547452247" sldId="283"/>
            <ac:spMk id="3" creationId="{3E1264A0-9C2B-46B0-A82B-90E52CAEF4FF}"/>
          </ac:spMkLst>
        </pc:spChg>
        <pc:spChg chg="add mod">
          <ac:chgData name="" userId="a4550a0d24228c0a" providerId="LiveId" clId="{B7A00A7F-2C9B-4AB9-9B22-89270CBC654A}" dt="2022-10-18T08:49:08.832" v="3948" actId="164"/>
          <ac:spMkLst>
            <pc:docMk/>
            <pc:sldMk cId="3547452247" sldId="283"/>
            <ac:spMk id="6" creationId="{C0D8417D-1A6A-4FCA-B9EB-EC48558D471E}"/>
          </ac:spMkLst>
        </pc:spChg>
        <pc:spChg chg="mod topLvl">
          <ac:chgData name="" userId="a4550a0d24228c0a" providerId="LiveId" clId="{B7A00A7F-2C9B-4AB9-9B22-89270CBC654A}" dt="2022-10-19T07:01:52.922" v="4458" actId="5793"/>
          <ac:spMkLst>
            <pc:docMk/>
            <pc:sldMk cId="3547452247" sldId="283"/>
            <ac:spMk id="7" creationId="{A31F5CE0-B8E7-4695-A603-7FF480944167}"/>
          </ac:spMkLst>
        </pc:spChg>
        <pc:spChg chg="mod topLvl">
          <ac:chgData name="" userId="a4550a0d24228c0a" providerId="LiveId" clId="{B7A00A7F-2C9B-4AB9-9B22-89270CBC654A}" dt="2022-10-18T08:49:08.832" v="3948" actId="164"/>
          <ac:spMkLst>
            <pc:docMk/>
            <pc:sldMk cId="3547452247" sldId="283"/>
            <ac:spMk id="8" creationId="{B9BEF117-3186-4364-8222-6BE798F61BC6}"/>
          </ac:spMkLst>
        </pc:spChg>
        <pc:spChg chg="mod topLvl">
          <ac:chgData name="" userId="a4550a0d24228c0a" providerId="LiveId" clId="{B7A00A7F-2C9B-4AB9-9B22-89270CBC654A}" dt="2022-10-18T08:15:09.484" v="3856" actId="1076"/>
          <ac:spMkLst>
            <pc:docMk/>
            <pc:sldMk cId="3547452247" sldId="283"/>
            <ac:spMk id="11" creationId="{AF91E7F2-D260-4AB3-8A1C-BB4453AC0DAF}"/>
          </ac:spMkLst>
        </pc:spChg>
        <pc:spChg chg="mod">
          <ac:chgData name="" userId="a4550a0d24228c0a" providerId="LiveId" clId="{B7A00A7F-2C9B-4AB9-9B22-89270CBC654A}" dt="2022-10-18T08:48:17.027" v="3943" actId="1076"/>
          <ac:spMkLst>
            <pc:docMk/>
            <pc:sldMk cId="3547452247" sldId="283"/>
            <ac:spMk id="13" creationId="{C2CDFEC9-C8EA-4C5F-90AC-FBB2C5E79516}"/>
          </ac:spMkLst>
        </pc:spChg>
        <pc:spChg chg="del">
          <ac:chgData name="" userId="a4550a0d24228c0a" providerId="LiveId" clId="{B7A00A7F-2C9B-4AB9-9B22-89270CBC654A}" dt="2022-10-19T13:03:09.865" v="7755" actId="478"/>
          <ac:spMkLst>
            <pc:docMk/>
            <pc:sldMk cId="3547452247" sldId="283"/>
            <ac:spMk id="14" creationId="{F4FEC5F6-2D38-4AB0-B70D-827A53456ABD}"/>
          </ac:spMkLst>
        </pc:spChg>
        <pc:spChg chg="add mod">
          <ac:chgData name="" userId="a4550a0d24228c0a" providerId="LiveId" clId="{B7A00A7F-2C9B-4AB9-9B22-89270CBC654A}" dt="2022-10-19T13:03:16.092" v="7757" actId="1076"/>
          <ac:spMkLst>
            <pc:docMk/>
            <pc:sldMk cId="3547452247" sldId="283"/>
            <ac:spMk id="15" creationId="{1F255E78-C37F-44D5-A9AC-909BA757E14A}"/>
          </ac:spMkLst>
        </pc:spChg>
        <pc:spChg chg="add">
          <ac:chgData name="" userId="a4550a0d24228c0a" providerId="LiveId" clId="{B7A00A7F-2C9B-4AB9-9B22-89270CBC654A}" dt="2022-10-19T13:03:10.125" v="7756"/>
          <ac:spMkLst>
            <pc:docMk/>
            <pc:sldMk cId="3547452247" sldId="283"/>
            <ac:spMk id="16" creationId="{454A6727-1307-4053-8A7E-B827247648BA}"/>
          </ac:spMkLst>
        </pc:spChg>
        <pc:spChg chg="add del">
          <ac:chgData name="" userId="a4550a0d24228c0a" providerId="LiveId" clId="{B7A00A7F-2C9B-4AB9-9B22-89270CBC654A}" dt="2022-10-18T08:13:56.378" v="3843"/>
          <ac:spMkLst>
            <pc:docMk/>
            <pc:sldMk cId="3547452247" sldId="283"/>
            <ac:spMk id="16" creationId="{ACA479F2-D3C5-4A9F-B987-B5531D10DB8B}"/>
          </ac:spMkLst>
        </pc:spChg>
        <pc:spChg chg="add del">
          <ac:chgData name="" userId="a4550a0d24228c0a" providerId="LiveId" clId="{B7A00A7F-2C9B-4AB9-9B22-89270CBC654A}" dt="2022-10-18T08:13:57.205" v="3845"/>
          <ac:spMkLst>
            <pc:docMk/>
            <pc:sldMk cId="3547452247" sldId="283"/>
            <ac:spMk id="17" creationId="{96548A31-A8BD-4984-99B3-59D7F674AA9E}"/>
          </ac:spMkLst>
        </pc:spChg>
        <pc:spChg chg="add mod">
          <ac:chgData name="" userId="a4550a0d24228c0a" providerId="LiveId" clId="{B7A00A7F-2C9B-4AB9-9B22-89270CBC654A}" dt="2022-10-18T08:49:08.832" v="3948" actId="164"/>
          <ac:spMkLst>
            <pc:docMk/>
            <pc:sldMk cId="3547452247" sldId="283"/>
            <ac:spMk id="18" creationId="{ED778C3C-69B7-4433-B6A0-C9F6DC9E5420}"/>
          </ac:spMkLst>
        </pc:spChg>
        <pc:spChg chg="add mod">
          <ac:chgData name="" userId="a4550a0d24228c0a" providerId="LiveId" clId="{B7A00A7F-2C9B-4AB9-9B22-89270CBC654A}" dt="2022-10-18T08:48:21.432" v="3944" actId="1076"/>
          <ac:spMkLst>
            <pc:docMk/>
            <pc:sldMk cId="3547452247" sldId="283"/>
            <ac:spMk id="19" creationId="{29A190CA-841C-487E-9BC3-FEA7D3B58015}"/>
          </ac:spMkLst>
        </pc:spChg>
        <pc:grpChg chg="del mod">
          <ac:chgData name="" userId="a4550a0d24228c0a" providerId="LiveId" clId="{B7A00A7F-2C9B-4AB9-9B22-89270CBC654A}" dt="2022-10-18T06:56:40.610" v="3826" actId="165"/>
          <ac:grpSpMkLst>
            <pc:docMk/>
            <pc:sldMk cId="3547452247" sldId="283"/>
            <ac:grpSpMk id="9" creationId="{840B0C46-E791-4337-AA34-15D79DC9817E}"/>
          </ac:grpSpMkLst>
        </pc:grpChg>
        <pc:grpChg chg="del mod">
          <ac:chgData name="" userId="a4550a0d24228c0a" providerId="LiveId" clId="{B7A00A7F-2C9B-4AB9-9B22-89270CBC654A}" dt="2022-10-18T06:56:36.657" v="3824" actId="165"/>
          <ac:grpSpMkLst>
            <pc:docMk/>
            <pc:sldMk cId="3547452247" sldId="283"/>
            <ac:grpSpMk id="12" creationId="{DB33DE0E-AF8D-43FD-9C03-E22B03CDA29A}"/>
          </ac:grpSpMkLst>
        </pc:grpChg>
        <pc:grpChg chg="add mod">
          <ac:chgData name="" userId="a4550a0d24228c0a" providerId="LiveId" clId="{B7A00A7F-2C9B-4AB9-9B22-89270CBC654A}" dt="2022-10-18T08:52:14.728" v="3959" actId="1076"/>
          <ac:grpSpMkLst>
            <pc:docMk/>
            <pc:sldMk cId="3547452247" sldId="283"/>
            <ac:grpSpMk id="20" creationId="{7F25F2A8-9121-4A6C-83E8-F8973C299F53}"/>
          </ac:grpSpMkLst>
        </pc:grpChg>
      </pc:sldChg>
      <pc:sldChg chg="addSp delSp modSp add del">
        <pc:chgData name="" userId="a4550a0d24228c0a" providerId="LiveId" clId="{B7A00A7F-2C9B-4AB9-9B22-89270CBC654A}" dt="2022-10-19T08:44:00.190" v="5488" actId="2696"/>
        <pc:sldMkLst>
          <pc:docMk/>
          <pc:sldMk cId="3021010723" sldId="284"/>
        </pc:sldMkLst>
        <pc:spChg chg="add del mod">
          <ac:chgData name="" userId="a4550a0d24228c0a" providerId="LiveId" clId="{B7A00A7F-2C9B-4AB9-9B22-89270CBC654A}" dt="2022-10-18T08:54:58.822" v="3986" actId="20577"/>
          <ac:spMkLst>
            <pc:docMk/>
            <pc:sldMk cId="3021010723" sldId="284"/>
            <ac:spMk id="7" creationId="{0CBC036D-3603-44A5-8076-AB631E2B9DF5}"/>
          </ac:spMkLst>
        </pc:spChg>
        <pc:spChg chg="mod">
          <ac:chgData name="" userId="a4550a0d24228c0a" providerId="LiveId" clId="{B7A00A7F-2C9B-4AB9-9B22-89270CBC654A}" dt="2022-10-18T08:55:50.418" v="3995" actId="1076"/>
          <ac:spMkLst>
            <pc:docMk/>
            <pc:sldMk cId="3021010723" sldId="284"/>
            <ac:spMk id="12" creationId="{DCB3ACAD-BBDB-4043-BB7A-413012D987C8}"/>
          </ac:spMkLst>
        </pc:spChg>
        <pc:spChg chg="mod">
          <ac:chgData name="" userId="a4550a0d24228c0a" providerId="LiveId" clId="{B7A00A7F-2C9B-4AB9-9B22-89270CBC654A}" dt="2022-10-18T08:55:44.544" v="3994" actId="1076"/>
          <ac:spMkLst>
            <pc:docMk/>
            <pc:sldMk cId="3021010723" sldId="284"/>
            <ac:spMk id="14" creationId="{5250DFCF-EC9C-4E49-B3A7-0EA54BE4AE80}"/>
          </ac:spMkLst>
        </pc:spChg>
        <pc:spChg chg="mod">
          <ac:chgData name="" userId="a4550a0d24228c0a" providerId="LiveId" clId="{B7A00A7F-2C9B-4AB9-9B22-89270CBC654A}" dt="2022-10-18T08:55:56.256" v="3996" actId="1076"/>
          <ac:spMkLst>
            <pc:docMk/>
            <pc:sldMk cId="3021010723" sldId="284"/>
            <ac:spMk id="15" creationId="{7AD9ACF2-D770-4C00-9C59-312AB6EE9027}"/>
          </ac:spMkLst>
        </pc:spChg>
        <pc:spChg chg="mod">
          <ac:chgData name="" userId="a4550a0d24228c0a" providerId="LiveId" clId="{B7A00A7F-2C9B-4AB9-9B22-89270CBC654A}" dt="2022-10-18T08:56:20.746" v="4007" actId="1076"/>
          <ac:spMkLst>
            <pc:docMk/>
            <pc:sldMk cId="3021010723" sldId="284"/>
            <ac:spMk id="16" creationId="{051F52F2-8540-46CB-B255-8063CD412B1B}"/>
          </ac:spMkLst>
        </pc:spChg>
        <pc:spChg chg="add mod">
          <ac:chgData name="" userId="a4550a0d24228c0a" providerId="LiveId" clId="{B7A00A7F-2C9B-4AB9-9B22-89270CBC654A}" dt="2022-10-18T08:56:14.228" v="4006" actId="20577"/>
          <ac:spMkLst>
            <pc:docMk/>
            <pc:sldMk cId="3021010723" sldId="284"/>
            <ac:spMk id="17" creationId="{B0422B27-1466-46A5-B3A9-C02D76160E7B}"/>
          </ac:spMkLst>
        </pc:spChg>
        <pc:spChg chg="mod">
          <ac:chgData name="" userId="a4550a0d24228c0a" providerId="LiveId" clId="{B7A00A7F-2C9B-4AB9-9B22-89270CBC654A}" dt="2022-10-18T08:56:23.154" v="4008" actId="1076"/>
          <ac:spMkLst>
            <pc:docMk/>
            <pc:sldMk cId="3021010723" sldId="284"/>
            <ac:spMk id="18" creationId="{E9DDD603-BE68-42AC-A471-24B1BEEE1B3D}"/>
          </ac:spMkLst>
        </pc:spChg>
        <pc:spChg chg="mod">
          <ac:chgData name="" userId="a4550a0d24228c0a" providerId="LiveId" clId="{B7A00A7F-2C9B-4AB9-9B22-89270CBC654A}" dt="2022-10-18T08:55:59.630" v="3997" actId="1076"/>
          <ac:spMkLst>
            <pc:docMk/>
            <pc:sldMk cId="3021010723" sldId="284"/>
            <ac:spMk id="21" creationId="{F411B826-E65F-4995-A2E6-61D49F8F5403}"/>
          </ac:spMkLst>
        </pc:spChg>
        <pc:graphicFrameChg chg="modGraphic">
          <ac:chgData name="" userId="a4550a0d24228c0a" providerId="LiveId" clId="{B7A00A7F-2C9B-4AB9-9B22-89270CBC654A}" dt="2022-10-18T08:55:37.162" v="3993" actId="2162"/>
          <ac:graphicFrameMkLst>
            <pc:docMk/>
            <pc:sldMk cId="3021010723" sldId="284"/>
            <ac:graphicFrameMk id="6" creationId="{7B1522A6-FC1B-4BEF-9577-B8563B492690}"/>
          </ac:graphicFrameMkLst>
        </pc:graphicFrameChg>
      </pc:sldChg>
      <pc:sldChg chg="addSp delSp modSp add ord modTransition">
        <pc:chgData name="" userId="a4550a0d24228c0a" providerId="LiveId" clId="{B7A00A7F-2C9B-4AB9-9B22-89270CBC654A}" dt="2022-10-19T09:46:04.983" v="6040"/>
        <pc:sldMkLst>
          <pc:docMk/>
          <pc:sldMk cId="2894480672" sldId="285"/>
        </pc:sldMkLst>
        <pc:grpChg chg="del mod">
          <ac:chgData name="" userId="a4550a0d24228c0a" providerId="LiveId" clId="{B7A00A7F-2C9B-4AB9-9B22-89270CBC654A}" dt="2022-10-19T06:14:53.747" v="4012" actId="478"/>
          <ac:grpSpMkLst>
            <pc:docMk/>
            <pc:sldMk cId="2894480672" sldId="285"/>
            <ac:grpSpMk id="39" creationId="{491ACAB2-ED50-4610-8F2C-09C84534542A}"/>
          </ac:grpSpMkLst>
        </pc:grpChg>
        <pc:grpChg chg="del">
          <ac:chgData name="" userId="a4550a0d24228c0a" providerId="LiveId" clId="{B7A00A7F-2C9B-4AB9-9B22-89270CBC654A}" dt="2022-10-19T06:14:50.841" v="4010" actId="478"/>
          <ac:grpSpMkLst>
            <pc:docMk/>
            <pc:sldMk cId="2894480672" sldId="285"/>
            <ac:grpSpMk id="59" creationId="{2C41005C-9160-4623-9FAC-2ECF064393A2}"/>
          </ac:grpSpMkLst>
        </pc:grpChg>
        <pc:picChg chg="add mod">
          <ac:chgData name="" userId="a4550a0d24228c0a" providerId="LiveId" clId="{B7A00A7F-2C9B-4AB9-9B22-89270CBC654A}" dt="2022-10-19T08:48:54.670" v="5503" actId="1076"/>
          <ac:picMkLst>
            <pc:docMk/>
            <pc:sldMk cId="2894480672" sldId="285"/>
            <ac:picMk id="1026" creationId="{B0DC3D64-C5E3-4E5A-9B1E-DA515DAE340F}"/>
          </ac:picMkLst>
        </pc:picChg>
        <pc:cxnChg chg="del mod">
          <ac:chgData name="" userId="a4550a0d24228c0a" providerId="LiveId" clId="{B7A00A7F-2C9B-4AB9-9B22-89270CBC654A}" dt="2022-10-19T06:14:54.886" v="4013" actId="478"/>
          <ac:cxnSpMkLst>
            <pc:docMk/>
            <pc:sldMk cId="2894480672" sldId="285"/>
            <ac:cxnSpMk id="58" creationId="{704D7927-8EC3-47F5-AF27-98F224BFF441}"/>
          </ac:cxnSpMkLst>
        </pc:cxnChg>
      </pc:sldChg>
      <pc:sldChg chg="modSp add ord modTransition">
        <pc:chgData name="" userId="a4550a0d24228c0a" providerId="LiveId" clId="{B7A00A7F-2C9B-4AB9-9B22-89270CBC654A}" dt="2022-10-19T09:46:04.983" v="6040"/>
        <pc:sldMkLst>
          <pc:docMk/>
          <pc:sldMk cId="1722066872" sldId="286"/>
        </pc:sldMkLst>
        <pc:spChg chg="mod">
          <ac:chgData name="" userId="a4550a0d24228c0a" providerId="LiveId" clId="{B7A00A7F-2C9B-4AB9-9B22-89270CBC654A}" dt="2022-10-19T08:48:51.837" v="5501" actId="1076"/>
          <ac:spMkLst>
            <pc:docMk/>
            <pc:sldMk cId="1722066872" sldId="286"/>
            <ac:spMk id="8" creationId="{6A379566-51EF-4785-89A3-7168A3672112}"/>
          </ac:spMkLst>
        </pc:spChg>
      </pc:sldChg>
      <pc:sldChg chg="add del">
        <pc:chgData name="" userId="a4550a0d24228c0a" providerId="LiveId" clId="{B7A00A7F-2C9B-4AB9-9B22-89270CBC654A}" dt="2022-10-19T08:29:55.603" v="5259" actId="2696"/>
        <pc:sldMkLst>
          <pc:docMk/>
          <pc:sldMk cId="1236546320" sldId="287"/>
        </pc:sldMkLst>
      </pc:sldChg>
      <pc:sldChg chg="addSp delSp modSp add">
        <pc:chgData name="" userId="a4550a0d24228c0a" providerId="LiveId" clId="{B7A00A7F-2C9B-4AB9-9B22-89270CBC654A}" dt="2022-10-19T12:52:07.529" v="7711" actId="478"/>
        <pc:sldMkLst>
          <pc:docMk/>
          <pc:sldMk cId="2725875162" sldId="287"/>
        </pc:sldMkLst>
        <pc:spChg chg="add del mod">
          <ac:chgData name="" userId="a4550a0d24228c0a" providerId="LiveId" clId="{B7A00A7F-2C9B-4AB9-9B22-89270CBC654A}" dt="2022-10-19T12:52:07.529" v="7711" actId="478"/>
          <ac:spMkLst>
            <pc:docMk/>
            <pc:sldMk cId="2725875162" sldId="287"/>
            <ac:spMk id="6" creationId="{C4B6BE34-F894-4B93-93EB-595A42B68F8E}"/>
          </ac:spMkLst>
        </pc:spChg>
        <pc:spChg chg="mod">
          <ac:chgData name="" userId="a4550a0d24228c0a" providerId="LiveId" clId="{B7A00A7F-2C9B-4AB9-9B22-89270CBC654A}" dt="2022-10-19T08:43:56.606" v="5486"/>
          <ac:spMkLst>
            <pc:docMk/>
            <pc:sldMk cId="2725875162" sldId="287"/>
            <ac:spMk id="7" creationId="{0CBC036D-3603-44A5-8076-AB631E2B9DF5}"/>
          </ac:spMkLst>
        </pc:spChg>
        <pc:spChg chg="add mod">
          <ac:chgData name="" userId="a4550a0d24228c0a" providerId="LiveId" clId="{B7A00A7F-2C9B-4AB9-9B22-89270CBC654A}" dt="2022-10-19T12:45:14.521" v="7687" actId="1076"/>
          <ac:spMkLst>
            <pc:docMk/>
            <pc:sldMk cId="2725875162" sldId="287"/>
            <ac:spMk id="18" creationId="{5F0EFE81-05FD-42EB-899A-F1CC262F2C73}"/>
          </ac:spMkLst>
        </pc:spChg>
        <pc:spChg chg="mod">
          <ac:chgData name="" userId="a4550a0d24228c0a" providerId="LiveId" clId="{B7A00A7F-2C9B-4AB9-9B22-89270CBC654A}" dt="2022-10-19T12:42:03.466" v="7642" actId="1076"/>
          <ac:spMkLst>
            <pc:docMk/>
            <pc:sldMk cId="2725875162" sldId="287"/>
            <ac:spMk id="22" creationId="{B1B1E027-8195-4C05-851D-54AAD1441861}"/>
          </ac:spMkLst>
        </pc:spChg>
        <pc:spChg chg="mod">
          <ac:chgData name="" userId="a4550a0d24228c0a" providerId="LiveId" clId="{B7A00A7F-2C9B-4AB9-9B22-89270CBC654A}" dt="2022-10-19T12:41:51.689" v="7638" actId="1076"/>
          <ac:spMkLst>
            <pc:docMk/>
            <pc:sldMk cId="2725875162" sldId="287"/>
            <ac:spMk id="23" creationId="{B6F46963-199E-470B-A8FA-3D663DEBBE27}"/>
          </ac:spMkLst>
        </pc:spChg>
        <pc:spChg chg="mod">
          <ac:chgData name="" userId="a4550a0d24228c0a" providerId="LiveId" clId="{B7A00A7F-2C9B-4AB9-9B22-89270CBC654A}" dt="2022-10-19T12:41:56.649" v="7641" actId="1076"/>
          <ac:spMkLst>
            <pc:docMk/>
            <pc:sldMk cId="2725875162" sldId="287"/>
            <ac:spMk id="24" creationId="{5980FB44-19A0-4314-8C1D-59C8C051C927}"/>
          </ac:spMkLst>
        </pc:spChg>
        <pc:spChg chg="mod">
          <ac:chgData name="" userId="a4550a0d24228c0a" providerId="LiveId" clId="{B7A00A7F-2C9B-4AB9-9B22-89270CBC654A}" dt="2022-10-19T12:42:22.641" v="7645" actId="1076"/>
          <ac:spMkLst>
            <pc:docMk/>
            <pc:sldMk cId="2725875162" sldId="287"/>
            <ac:spMk id="25" creationId="{CFB3A639-FDBA-4597-9B28-DB85F1E31269}"/>
          </ac:spMkLst>
        </pc:spChg>
        <pc:spChg chg="mod">
          <ac:chgData name="" userId="a4550a0d24228c0a" providerId="LiveId" clId="{B7A00A7F-2C9B-4AB9-9B22-89270CBC654A}" dt="2022-10-19T12:42:16.897" v="7644" actId="1076"/>
          <ac:spMkLst>
            <pc:docMk/>
            <pc:sldMk cId="2725875162" sldId="287"/>
            <ac:spMk id="26" creationId="{2FC176D2-4DC5-480E-B13F-F277C1749E31}"/>
          </ac:spMkLst>
        </pc:spChg>
        <pc:spChg chg="mod">
          <ac:chgData name="" userId="a4550a0d24228c0a" providerId="LiveId" clId="{B7A00A7F-2C9B-4AB9-9B22-89270CBC654A}" dt="2022-10-19T12:42:07.905" v="7643" actId="1076"/>
          <ac:spMkLst>
            <pc:docMk/>
            <pc:sldMk cId="2725875162" sldId="287"/>
            <ac:spMk id="27" creationId="{FC6C1C29-1EDB-408C-B08A-E09817938CF1}"/>
          </ac:spMkLst>
        </pc:spChg>
        <pc:grpChg chg="add mod">
          <ac:chgData name="" userId="a4550a0d24228c0a" providerId="LiveId" clId="{B7A00A7F-2C9B-4AB9-9B22-89270CBC654A}" dt="2022-10-19T12:45:20.545" v="7688" actId="1076"/>
          <ac:grpSpMkLst>
            <pc:docMk/>
            <pc:sldMk cId="2725875162" sldId="287"/>
            <ac:grpSpMk id="3" creationId="{AEBDF7B7-EE30-4234-852F-34D1C7B6C343}"/>
          </ac:grpSpMkLst>
        </pc:grpChg>
        <pc:grpChg chg="mod">
          <ac:chgData name="" userId="a4550a0d24228c0a" providerId="LiveId" clId="{B7A00A7F-2C9B-4AB9-9B22-89270CBC654A}" dt="2022-10-19T12:43:01.503" v="7679" actId="164"/>
          <ac:grpSpMkLst>
            <pc:docMk/>
            <pc:sldMk cId="2725875162" sldId="287"/>
            <ac:grpSpMk id="20" creationId="{C60DCB73-560F-4956-93BD-082E7C7BFE84}"/>
          </ac:grpSpMkLst>
        </pc:grpChg>
        <pc:graphicFrameChg chg="mod modGraphic">
          <ac:chgData name="" userId="a4550a0d24228c0a" providerId="LiveId" clId="{B7A00A7F-2C9B-4AB9-9B22-89270CBC654A}" dt="2022-10-19T12:47:27.893" v="7709"/>
          <ac:graphicFrameMkLst>
            <pc:docMk/>
            <pc:sldMk cId="2725875162" sldId="287"/>
            <ac:graphicFrameMk id="19" creationId="{503273B3-D0F4-4A87-9A9B-3E9F362896D4}"/>
          </ac:graphicFrameMkLst>
        </pc:graphicFrameChg>
        <pc:picChg chg="del">
          <ac:chgData name="" userId="a4550a0d24228c0a" providerId="LiveId" clId="{B7A00A7F-2C9B-4AB9-9B22-89270CBC654A}" dt="2022-10-19T08:43:58.651" v="5487" actId="478"/>
          <ac:picMkLst>
            <pc:docMk/>
            <pc:sldMk cId="2725875162" sldId="287"/>
            <ac:picMk id="17" creationId="{38F01287-8EF7-4134-86C3-D1EF40451E48}"/>
          </ac:picMkLst>
        </pc:picChg>
      </pc:sldChg>
      <pc:sldChg chg="addSp delSp modSp add del ord modTransition">
        <pc:chgData name="" userId="a4550a0d24228c0a" providerId="LiveId" clId="{B7A00A7F-2C9B-4AB9-9B22-89270CBC654A}" dt="2022-10-19T14:50:49.492" v="9010"/>
        <pc:sldMkLst>
          <pc:docMk/>
          <pc:sldMk cId="2522380735" sldId="288"/>
        </pc:sldMkLst>
        <pc:spChg chg="del">
          <ac:chgData name="" userId="a4550a0d24228c0a" providerId="LiveId" clId="{B7A00A7F-2C9B-4AB9-9B22-89270CBC654A}" dt="2022-10-19T11:39:46.649" v="6945" actId="478"/>
          <ac:spMkLst>
            <pc:docMk/>
            <pc:sldMk cId="2522380735" sldId="288"/>
            <ac:spMk id="11" creationId="{D07CEBE5-F643-4413-81FD-8C0F98B8F895}"/>
          </ac:spMkLst>
        </pc:spChg>
        <pc:spChg chg="mod">
          <ac:chgData name="" userId="a4550a0d24228c0a" providerId="LiveId" clId="{B7A00A7F-2C9B-4AB9-9B22-89270CBC654A}" dt="2022-10-19T14:29:08.630" v="8728" actId="1076"/>
          <ac:spMkLst>
            <pc:docMk/>
            <pc:sldMk cId="2522380735" sldId="288"/>
            <ac:spMk id="13" creationId="{C2CDFEC9-C8EA-4C5F-90AC-FBB2C5E79516}"/>
          </ac:spMkLst>
        </pc:spChg>
        <pc:spChg chg="add del">
          <ac:chgData name="" userId="a4550a0d24228c0a" providerId="LiveId" clId="{B7A00A7F-2C9B-4AB9-9B22-89270CBC654A}" dt="2022-10-19T13:35:34.414" v="8169"/>
          <ac:spMkLst>
            <pc:docMk/>
            <pc:sldMk cId="2522380735" sldId="288"/>
            <ac:spMk id="33" creationId="{53809BF0-62B7-49DD-B490-B23347569939}"/>
          </ac:spMkLst>
        </pc:spChg>
        <pc:spChg chg="add mod">
          <ac:chgData name="" userId="a4550a0d24228c0a" providerId="LiveId" clId="{B7A00A7F-2C9B-4AB9-9B22-89270CBC654A}" dt="2022-10-19T13:42:48.222" v="8469" actId="1076"/>
          <ac:spMkLst>
            <pc:docMk/>
            <pc:sldMk cId="2522380735" sldId="288"/>
            <ac:spMk id="50" creationId="{73B28362-CDEE-45D8-875D-63695B68CA9C}"/>
          </ac:spMkLst>
        </pc:spChg>
        <pc:spChg chg="add mod topLvl">
          <ac:chgData name="" userId="a4550a0d24228c0a" providerId="LiveId" clId="{B7A00A7F-2C9B-4AB9-9B22-89270CBC654A}" dt="2022-10-19T14:20:53.485" v="8629" actId="1076"/>
          <ac:spMkLst>
            <pc:docMk/>
            <pc:sldMk cId="2522380735" sldId="288"/>
            <ac:spMk id="56" creationId="{51D35A5C-1643-4CF8-8F0B-399274DA94D2}"/>
          </ac:spMkLst>
        </pc:spChg>
        <pc:spChg chg="add mod topLvl">
          <ac:chgData name="" userId="a4550a0d24228c0a" providerId="LiveId" clId="{B7A00A7F-2C9B-4AB9-9B22-89270CBC654A}" dt="2022-10-19T14:21:01.877" v="8632" actId="1076"/>
          <ac:spMkLst>
            <pc:docMk/>
            <pc:sldMk cId="2522380735" sldId="288"/>
            <ac:spMk id="57" creationId="{06615034-1804-4F72-A1C9-426DA0E87543}"/>
          </ac:spMkLst>
        </pc:spChg>
        <pc:spChg chg="add mod topLvl">
          <ac:chgData name="" userId="a4550a0d24228c0a" providerId="LiveId" clId="{B7A00A7F-2C9B-4AB9-9B22-89270CBC654A}" dt="2022-10-19T14:21:08.197" v="8634" actId="1076"/>
          <ac:spMkLst>
            <pc:docMk/>
            <pc:sldMk cId="2522380735" sldId="288"/>
            <ac:spMk id="60" creationId="{E7B69869-0DDD-46FC-9394-45B14D342A27}"/>
          </ac:spMkLst>
        </pc:spChg>
        <pc:spChg chg="add mod topLvl">
          <ac:chgData name="" userId="a4550a0d24228c0a" providerId="LiveId" clId="{B7A00A7F-2C9B-4AB9-9B22-89270CBC654A}" dt="2022-10-19T14:40:00.067" v="8810" actId="20577"/>
          <ac:spMkLst>
            <pc:docMk/>
            <pc:sldMk cId="2522380735" sldId="288"/>
            <ac:spMk id="61" creationId="{21B97B55-2E78-4A9F-ADBC-1ACF564B99A9}"/>
          </ac:spMkLst>
        </pc:spChg>
        <pc:spChg chg="add mod topLvl">
          <ac:chgData name="" userId="a4550a0d24228c0a" providerId="LiveId" clId="{B7A00A7F-2C9B-4AB9-9B22-89270CBC654A}" dt="2022-10-19T14:34:46.026" v="8797" actId="1076"/>
          <ac:spMkLst>
            <pc:docMk/>
            <pc:sldMk cId="2522380735" sldId="288"/>
            <ac:spMk id="62" creationId="{907D0BAA-BB20-4C1B-BD8E-326B060AFBB5}"/>
          </ac:spMkLst>
        </pc:spChg>
        <pc:spChg chg="add mod topLvl">
          <ac:chgData name="" userId="a4550a0d24228c0a" providerId="LiveId" clId="{B7A00A7F-2C9B-4AB9-9B22-89270CBC654A}" dt="2022-10-19T14:34:55.177" v="8798" actId="1076"/>
          <ac:spMkLst>
            <pc:docMk/>
            <pc:sldMk cId="2522380735" sldId="288"/>
            <ac:spMk id="63" creationId="{6D3F549C-6FD4-42AC-93BE-227696205766}"/>
          </ac:spMkLst>
        </pc:spChg>
        <pc:spChg chg="add mod ord">
          <ac:chgData name="" userId="a4550a0d24228c0a" providerId="LiveId" clId="{B7A00A7F-2C9B-4AB9-9B22-89270CBC654A}" dt="2022-10-19T14:34:27.373" v="8795" actId="164"/>
          <ac:spMkLst>
            <pc:docMk/>
            <pc:sldMk cId="2522380735" sldId="288"/>
            <ac:spMk id="82" creationId="{CBFDE627-260F-4DA5-80EA-BAE3CFD020C0}"/>
          </ac:spMkLst>
        </pc:spChg>
        <pc:grpChg chg="del">
          <ac:chgData name="" userId="a4550a0d24228c0a" providerId="LiveId" clId="{B7A00A7F-2C9B-4AB9-9B22-89270CBC654A}" dt="2022-10-19T11:39:47.252" v="6946" actId="478"/>
          <ac:grpSpMkLst>
            <pc:docMk/>
            <pc:sldMk cId="2522380735" sldId="288"/>
            <ac:grpSpMk id="8" creationId="{679830B5-3EDF-4BD9-BD75-4793102B75BB}"/>
          </ac:grpSpMkLst>
        </pc:grpChg>
        <pc:grpChg chg="del">
          <ac:chgData name="" userId="a4550a0d24228c0a" providerId="LiveId" clId="{B7A00A7F-2C9B-4AB9-9B22-89270CBC654A}" dt="2022-10-19T11:39:45.909" v="6944" actId="478"/>
          <ac:grpSpMkLst>
            <pc:docMk/>
            <pc:sldMk cId="2522380735" sldId="288"/>
            <ac:grpSpMk id="18" creationId="{F0717343-C5B1-4030-8DE3-550ED2AA6E1E}"/>
          </ac:grpSpMkLst>
        </pc:grpChg>
        <pc:grpChg chg="add del mod topLvl">
          <ac:chgData name="" userId="a4550a0d24228c0a" providerId="LiveId" clId="{B7A00A7F-2C9B-4AB9-9B22-89270CBC654A}" dt="2022-10-19T13:43:06.837" v="8473" actId="165"/>
          <ac:grpSpMkLst>
            <pc:docMk/>
            <pc:sldMk cId="2522380735" sldId="288"/>
            <ac:grpSpMk id="38" creationId="{4661215C-2836-465F-9C52-FF087E106426}"/>
          </ac:grpSpMkLst>
        </pc:grpChg>
        <pc:grpChg chg="add del mod topLvl">
          <ac:chgData name="" userId="a4550a0d24228c0a" providerId="LiveId" clId="{B7A00A7F-2C9B-4AB9-9B22-89270CBC654A}" dt="2022-10-19T13:43:08.204" v="8474" actId="165"/>
          <ac:grpSpMkLst>
            <pc:docMk/>
            <pc:sldMk cId="2522380735" sldId="288"/>
            <ac:grpSpMk id="44" creationId="{2311E00B-E9FA-46EC-ADD9-0C8588FE950C}"/>
          </ac:grpSpMkLst>
        </pc:grpChg>
        <pc:grpChg chg="add del mod topLvl">
          <ac:chgData name="" userId="a4550a0d24228c0a" providerId="LiveId" clId="{B7A00A7F-2C9B-4AB9-9B22-89270CBC654A}" dt="2022-10-19T13:43:11.071" v="8475" actId="165"/>
          <ac:grpSpMkLst>
            <pc:docMk/>
            <pc:sldMk cId="2522380735" sldId="288"/>
            <ac:grpSpMk id="45" creationId="{2E99E5F4-30D3-4556-A034-62A403068C3D}"/>
          </ac:grpSpMkLst>
        </pc:grpChg>
        <pc:grpChg chg="add del mod">
          <ac:chgData name="" userId="a4550a0d24228c0a" providerId="LiveId" clId="{B7A00A7F-2C9B-4AB9-9B22-89270CBC654A}" dt="2022-10-19T13:43:02.927" v="8472" actId="165"/>
          <ac:grpSpMkLst>
            <pc:docMk/>
            <pc:sldMk cId="2522380735" sldId="288"/>
            <ac:grpSpMk id="64" creationId="{6C8A6FEE-CB9C-47B2-B3E0-227EFB4E4337}"/>
          </ac:grpSpMkLst>
        </pc:grpChg>
        <pc:grpChg chg="add mod">
          <ac:chgData name="" userId="a4550a0d24228c0a" providerId="LiveId" clId="{B7A00A7F-2C9B-4AB9-9B22-89270CBC654A}" dt="2022-10-19T14:20:57.804" v="8631" actId="1076"/>
          <ac:grpSpMkLst>
            <pc:docMk/>
            <pc:sldMk cId="2522380735" sldId="288"/>
            <ac:grpSpMk id="66" creationId="{F2EFF5ED-4C1B-4E4C-9FE9-CB210034F46F}"/>
          </ac:grpSpMkLst>
        </pc:grpChg>
        <pc:grpChg chg="add del mod">
          <ac:chgData name="" userId="a4550a0d24228c0a" providerId="LiveId" clId="{B7A00A7F-2C9B-4AB9-9B22-89270CBC654A}" dt="2022-10-19T14:22:58.438" v="8670" actId="165"/>
          <ac:grpSpMkLst>
            <pc:docMk/>
            <pc:sldMk cId="2522380735" sldId="288"/>
            <ac:grpSpMk id="67" creationId="{C14AA420-0AB1-4739-9F59-1212E5FEE928}"/>
          </ac:grpSpMkLst>
        </pc:grpChg>
        <pc:grpChg chg="add mod topLvl">
          <ac:chgData name="" userId="a4550a0d24228c0a" providerId="LiveId" clId="{B7A00A7F-2C9B-4AB9-9B22-89270CBC654A}" dt="2022-10-19T14:28:57.177" v="8723" actId="164"/>
          <ac:grpSpMkLst>
            <pc:docMk/>
            <pc:sldMk cId="2522380735" sldId="288"/>
            <ac:grpSpMk id="68" creationId="{FF867C5A-C9E5-4A93-9BE8-D33297F3B17B}"/>
          </ac:grpSpMkLst>
        </pc:grpChg>
        <pc:grpChg chg="add del mod topLvl">
          <ac:chgData name="" userId="a4550a0d24228c0a" providerId="LiveId" clId="{B7A00A7F-2C9B-4AB9-9B22-89270CBC654A}" dt="2022-10-19T14:28:40.275" v="8719" actId="165"/>
          <ac:grpSpMkLst>
            <pc:docMk/>
            <pc:sldMk cId="2522380735" sldId="288"/>
            <ac:grpSpMk id="72" creationId="{A5A370F9-1E1E-456B-8739-F673840B4D63}"/>
          </ac:grpSpMkLst>
        </pc:grpChg>
        <pc:grpChg chg="add del mod">
          <ac:chgData name="" userId="a4550a0d24228c0a" providerId="LiveId" clId="{B7A00A7F-2C9B-4AB9-9B22-89270CBC654A}" dt="2022-10-19T14:28:34.490" v="8717" actId="165"/>
          <ac:grpSpMkLst>
            <pc:docMk/>
            <pc:sldMk cId="2522380735" sldId="288"/>
            <ac:grpSpMk id="73" creationId="{FFADAF7A-27ED-4E3F-8178-B6FBEB37D65D}"/>
          </ac:grpSpMkLst>
        </pc:grpChg>
        <pc:grpChg chg="add mod">
          <ac:chgData name="" userId="a4550a0d24228c0a" providerId="LiveId" clId="{B7A00A7F-2C9B-4AB9-9B22-89270CBC654A}" dt="2022-10-19T14:30:04.749" v="8745" actId="164"/>
          <ac:grpSpMkLst>
            <pc:docMk/>
            <pc:sldMk cId="2522380735" sldId="288"/>
            <ac:grpSpMk id="74" creationId="{AF5F1405-4D71-4EF7-AEDE-17A0D9F5E5D7}"/>
          </ac:grpSpMkLst>
        </pc:grpChg>
        <pc:grpChg chg="add mod">
          <ac:chgData name="" userId="a4550a0d24228c0a" providerId="LiveId" clId="{B7A00A7F-2C9B-4AB9-9B22-89270CBC654A}" dt="2022-10-19T14:34:27.373" v="8795" actId="164"/>
          <ac:grpSpMkLst>
            <pc:docMk/>
            <pc:sldMk cId="2522380735" sldId="288"/>
            <ac:grpSpMk id="75" creationId="{3AAB14D5-B011-46E1-B2B0-2CA045891816}"/>
          </ac:grpSpMkLst>
        </pc:grpChg>
        <pc:grpChg chg="add mod">
          <ac:chgData name="" userId="a4550a0d24228c0a" providerId="LiveId" clId="{B7A00A7F-2C9B-4AB9-9B22-89270CBC654A}" dt="2022-10-19T14:39:45.448" v="8804" actId="1076"/>
          <ac:grpSpMkLst>
            <pc:docMk/>
            <pc:sldMk cId="2522380735" sldId="288"/>
            <ac:grpSpMk id="76" creationId="{32817C6A-4350-40BD-99CD-7E70C206CFC4}"/>
          </ac:grpSpMkLst>
        </pc:grpChg>
        <pc:picChg chg="add del">
          <ac:chgData name="" userId="a4550a0d24228c0a" providerId="LiveId" clId="{B7A00A7F-2C9B-4AB9-9B22-89270CBC654A}" dt="2022-10-19T12:05:40.996" v="7125"/>
          <ac:picMkLst>
            <pc:docMk/>
            <pc:sldMk cId="2522380735" sldId="288"/>
            <ac:picMk id="2" creationId="{28DC40FB-1B0D-4498-B27E-996574CB4710}"/>
          </ac:picMkLst>
        </pc:picChg>
        <pc:picChg chg="add del mod">
          <ac:chgData name="" userId="a4550a0d24228c0a" providerId="LiveId" clId="{B7A00A7F-2C9B-4AB9-9B22-89270CBC654A}" dt="2022-10-19T13:44:08.918" v="8482" actId="478"/>
          <ac:picMkLst>
            <pc:docMk/>
            <pc:sldMk cId="2522380735" sldId="288"/>
            <ac:picMk id="65" creationId="{40E2249B-B5A1-41A0-AF7F-F9ACF164138B}"/>
          </ac:picMkLst>
        </pc:picChg>
        <pc:picChg chg="add mod topLvl modCrop">
          <ac:chgData name="" userId="a4550a0d24228c0a" providerId="LiveId" clId="{B7A00A7F-2C9B-4AB9-9B22-89270CBC654A}" dt="2022-10-19T14:30:04.749" v="8745" actId="164"/>
          <ac:picMkLst>
            <pc:docMk/>
            <pc:sldMk cId="2522380735" sldId="288"/>
            <ac:picMk id="69" creationId="{87B5F3B5-F9B4-417B-B44D-A282EC8616D5}"/>
          </ac:picMkLst>
        </pc:picChg>
        <pc:picChg chg="add mod ord topLvl modCrop">
          <ac:chgData name="" userId="a4550a0d24228c0a" providerId="LiveId" clId="{B7A00A7F-2C9B-4AB9-9B22-89270CBC654A}" dt="2022-10-19T14:34:06.838" v="8792" actId="1076"/>
          <ac:picMkLst>
            <pc:docMk/>
            <pc:sldMk cId="2522380735" sldId="288"/>
            <ac:picMk id="70" creationId="{C49BB161-19D4-4175-B442-CE28FD42C3FA}"/>
          </ac:picMkLst>
        </pc:picChg>
        <pc:picChg chg="add mod ord topLvl modCrop">
          <ac:chgData name="" userId="a4550a0d24228c0a" providerId="LiveId" clId="{B7A00A7F-2C9B-4AB9-9B22-89270CBC654A}" dt="2022-10-19T14:31:57.177" v="8765" actId="14100"/>
          <ac:picMkLst>
            <pc:docMk/>
            <pc:sldMk cId="2522380735" sldId="288"/>
            <ac:picMk id="71" creationId="{64A3BAF2-D211-444D-B8F8-1E87EA92E875}"/>
          </ac:picMkLst>
        </pc:picChg>
        <pc:picChg chg="add mod modCrop">
          <ac:chgData name="" userId="a4550a0d24228c0a" providerId="LiveId" clId="{B7A00A7F-2C9B-4AB9-9B22-89270CBC654A}" dt="2022-10-19T14:34:27.373" v="8795" actId="164"/>
          <ac:picMkLst>
            <pc:docMk/>
            <pc:sldMk cId="2522380735" sldId="288"/>
            <ac:picMk id="79" creationId="{CC349D13-A730-40C0-A0F3-85381BB87AB5}"/>
          </ac:picMkLst>
        </pc:picChg>
        <pc:picChg chg="add del">
          <ac:chgData name="" userId="a4550a0d24228c0a" providerId="LiveId" clId="{B7A00A7F-2C9B-4AB9-9B22-89270CBC654A}" dt="2022-10-19T14:33:20.394" v="8781"/>
          <ac:picMkLst>
            <pc:docMk/>
            <pc:sldMk cId="2522380735" sldId="288"/>
            <ac:picMk id="80" creationId="{E972BB75-6B2C-4EF2-9098-9F203B0318E2}"/>
          </ac:picMkLst>
        </pc:picChg>
        <pc:picChg chg="add del">
          <ac:chgData name="" userId="a4550a0d24228c0a" providerId="LiveId" clId="{B7A00A7F-2C9B-4AB9-9B22-89270CBC654A}" dt="2022-10-19T14:33:25.159" v="8783"/>
          <ac:picMkLst>
            <pc:docMk/>
            <pc:sldMk cId="2522380735" sldId="288"/>
            <ac:picMk id="81" creationId="{8C6BE88F-29AB-46E5-BD0C-97A3F62E8E28}"/>
          </ac:picMkLst>
        </pc:picChg>
        <pc:picChg chg="add mod modCrop">
          <ac:chgData name="" userId="a4550a0d24228c0a" providerId="LiveId" clId="{B7A00A7F-2C9B-4AB9-9B22-89270CBC654A}" dt="2022-10-19T14:19:47.146" v="8616" actId="164"/>
          <ac:picMkLst>
            <pc:docMk/>
            <pc:sldMk cId="2522380735" sldId="288"/>
            <ac:picMk id="3075" creationId="{1424093B-7E45-4BB5-AF77-19279AF6A701}"/>
          </ac:picMkLst>
        </pc:picChg>
        <pc:picChg chg="add mod modCrop">
          <ac:chgData name="" userId="a4550a0d24228c0a" providerId="LiveId" clId="{B7A00A7F-2C9B-4AB9-9B22-89270CBC654A}" dt="2022-10-19T14:20:09.910" v="8627" actId="1036"/>
          <ac:picMkLst>
            <pc:docMk/>
            <pc:sldMk cId="2522380735" sldId="288"/>
            <ac:picMk id="3077" creationId="{7BCD535A-3A68-4110-B2A5-6FC0C6373644}"/>
          </ac:picMkLst>
        </pc:picChg>
        <pc:picChg chg="add mod ord topLvl modCrop">
          <ac:chgData name="" userId="a4550a0d24228c0a" providerId="LiveId" clId="{B7A00A7F-2C9B-4AB9-9B22-89270CBC654A}" dt="2022-10-19T14:31:34.033" v="8759" actId="14100"/>
          <ac:picMkLst>
            <pc:docMk/>
            <pc:sldMk cId="2522380735" sldId="288"/>
            <ac:picMk id="3079" creationId="{8C71913F-ED2F-4793-AB3F-15C9BD02E905}"/>
          </ac:picMkLst>
        </pc:picChg>
        <pc:picChg chg="add mod modCrop">
          <ac:chgData name="" userId="a4550a0d24228c0a" providerId="LiveId" clId="{B7A00A7F-2C9B-4AB9-9B22-89270CBC654A}" dt="2022-10-19T14:40:22.116" v="8821" actId="1076"/>
          <ac:picMkLst>
            <pc:docMk/>
            <pc:sldMk cId="2522380735" sldId="288"/>
            <ac:picMk id="3081" creationId="{86C3622D-082A-4AD1-BF42-63C266D0DCC4}"/>
          </ac:picMkLst>
        </pc:picChg>
        <pc:cxnChg chg="add mod topLvl">
          <ac:chgData name="" userId="a4550a0d24228c0a" providerId="LiveId" clId="{B7A00A7F-2C9B-4AB9-9B22-89270CBC654A}" dt="2022-10-19T13:43:02.927" v="8472" actId="165"/>
          <ac:cxnSpMkLst>
            <pc:docMk/>
            <pc:sldMk cId="2522380735" sldId="288"/>
            <ac:cxnSpMk id="53" creationId="{5A57436C-B7A5-47CF-9AD0-BA045207DA31}"/>
          </ac:cxnSpMkLst>
        </pc:cxnChg>
        <pc:cxnChg chg="add del mod">
          <ac:chgData name="" userId="a4550a0d24228c0a" providerId="LiveId" clId="{B7A00A7F-2C9B-4AB9-9B22-89270CBC654A}" dt="2022-10-19T13:21:52.603" v="7968" actId="478"/>
          <ac:cxnSpMkLst>
            <pc:docMk/>
            <pc:sldMk cId="2522380735" sldId="288"/>
            <ac:cxnSpMk id="54" creationId="{8B182BFA-9FAA-4947-8BAE-9AD0EA92D6C1}"/>
          </ac:cxnSpMkLst>
        </pc:cxnChg>
        <pc:cxnChg chg="add mod topLvl">
          <ac:chgData name="" userId="a4550a0d24228c0a" providerId="LiveId" clId="{B7A00A7F-2C9B-4AB9-9B22-89270CBC654A}" dt="2022-10-19T13:43:02.927" v="8472" actId="165"/>
          <ac:cxnSpMkLst>
            <pc:docMk/>
            <pc:sldMk cId="2522380735" sldId="288"/>
            <ac:cxnSpMk id="55" creationId="{F4F307A7-F6C0-421E-8342-5DE2AFE1754E}"/>
          </ac:cxnSpMkLst>
        </pc:cxnChg>
        <pc:cxnChg chg="mod">
          <ac:chgData name="" userId="a4550a0d24228c0a" providerId="LiveId" clId="{B7A00A7F-2C9B-4AB9-9B22-89270CBC654A}" dt="2022-10-19T11:39:45.909" v="6944" actId="478"/>
          <ac:cxnSpMkLst>
            <pc:docMk/>
            <pc:sldMk cId="2522380735" sldId="288"/>
            <ac:cxnSpMk id="58" creationId="{704D7927-8EC3-47F5-AF27-98F224BFF441}"/>
          </ac:cxnSpMkLst>
        </pc:cxnChg>
      </pc:sldChg>
      <pc:sldChg chg="addSp delSp modSp add ord">
        <pc:chgData name="" userId="a4550a0d24228c0a" providerId="LiveId" clId="{B7A00A7F-2C9B-4AB9-9B22-89270CBC654A}" dt="2022-10-19T12:26:32.717" v="7436" actId="20577"/>
        <pc:sldMkLst>
          <pc:docMk/>
          <pc:sldMk cId="3535638813" sldId="289"/>
        </pc:sldMkLst>
        <pc:spChg chg="mod">
          <ac:chgData name="" userId="a4550a0d24228c0a" providerId="LiveId" clId="{B7A00A7F-2C9B-4AB9-9B22-89270CBC654A}" dt="2022-10-19T12:12:21.573" v="7298" actId="20577"/>
          <ac:spMkLst>
            <pc:docMk/>
            <pc:sldMk cId="3535638813" sldId="289"/>
            <ac:spMk id="7" creationId="{0CBC036D-3603-44A5-8076-AB631E2B9DF5}"/>
          </ac:spMkLst>
        </pc:spChg>
        <pc:grpChg chg="mod">
          <ac:chgData name="" userId="a4550a0d24228c0a" providerId="LiveId" clId="{B7A00A7F-2C9B-4AB9-9B22-89270CBC654A}" dt="2022-10-19T12:12:11.742" v="7287" actId="1076"/>
          <ac:grpSpMkLst>
            <pc:docMk/>
            <pc:sldMk cId="3535638813" sldId="289"/>
            <ac:grpSpMk id="9" creationId="{936FDC8C-D1E8-42E3-9C20-A64FDBE0FB63}"/>
          </ac:grpSpMkLst>
        </pc:grpChg>
        <pc:graphicFrameChg chg="mod modGraphic">
          <ac:chgData name="" userId="a4550a0d24228c0a" providerId="LiveId" clId="{B7A00A7F-2C9B-4AB9-9B22-89270CBC654A}" dt="2022-10-19T12:26:32.717" v="7436" actId="20577"/>
          <ac:graphicFrameMkLst>
            <pc:docMk/>
            <pc:sldMk cId="3535638813" sldId="289"/>
            <ac:graphicFrameMk id="6" creationId="{7B1522A6-FC1B-4BEF-9577-B8563B492690}"/>
          </ac:graphicFrameMkLst>
        </pc:graphicFrameChg>
        <pc:picChg chg="add del mod">
          <ac:chgData name="" userId="a4550a0d24228c0a" providerId="LiveId" clId="{B7A00A7F-2C9B-4AB9-9B22-89270CBC654A}" dt="2022-10-19T12:10:23.300" v="7206"/>
          <ac:picMkLst>
            <pc:docMk/>
            <pc:sldMk cId="3535638813" sldId="289"/>
            <ac:picMk id="3" creationId="{E4EFC5F3-E404-418D-B32C-087052A459E0}"/>
          </ac:picMkLst>
        </pc:picChg>
        <pc:picChg chg="add del">
          <ac:chgData name="" userId="a4550a0d24228c0a" providerId="LiveId" clId="{B7A00A7F-2C9B-4AB9-9B22-89270CBC654A}" dt="2022-10-19T12:06:05.921" v="7140" actId="478"/>
          <ac:picMkLst>
            <pc:docMk/>
            <pc:sldMk cId="3535638813" sldId="289"/>
            <ac:picMk id="8" creationId="{67CF1D07-1CB4-4019-87BE-77EC95A437DB}"/>
          </ac:picMkLst>
        </pc:picChg>
        <pc:picChg chg="add del">
          <ac:chgData name="" userId="a4550a0d24228c0a" providerId="LiveId" clId="{B7A00A7F-2C9B-4AB9-9B22-89270CBC654A}" dt="2022-10-19T12:05:44.799" v="7128"/>
          <ac:picMkLst>
            <pc:docMk/>
            <pc:sldMk cId="3535638813" sldId="289"/>
            <ac:picMk id="17" creationId="{23EB5091-64EA-4DF5-8897-3F694BFDDCBC}"/>
          </ac:picMkLst>
        </pc:picChg>
        <pc:picChg chg="add del">
          <ac:chgData name="" userId="a4550a0d24228c0a" providerId="LiveId" clId="{B7A00A7F-2C9B-4AB9-9B22-89270CBC654A}" dt="2022-10-19T12:05:46.105" v="7130"/>
          <ac:picMkLst>
            <pc:docMk/>
            <pc:sldMk cId="3535638813" sldId="289"/>
            <ac:picMk id="19" creationId="{52F0E039-64E3-4F64-B1E0-F7C1E310B60F}"/>
          </ac:picMkLst>
        </pc:picChg>
        <pc:picChg chg="add del">
          <ac:chgData name="" userId="a4550a0d24228c0a" providerId="LiveId" clId="{B7A00A7F-2C9B-4AB9-9B22-89270CBC654A}" dt="2022-10-19T12:05:48.375" v="7132"/>
          <ac:picMkLst>
            <pc:docMk/>
            <pc:sldMk cId="3535638813" sldId="289"/>
            <ac:picMk id="20" creationId="{A604EACC-B2CF-42DD-9D65-3E77817602A2}"/>
          </ac:picMkLst>
        </pc:picChg>
        <pc:picChg chg="add del mod">
          <ac:chgData name="" userId="a4550a0d24228c0a" providerId="LiveId" clId="{B7A00A7F-2C9B-4AB9-9B22-89270CBC654A}" dt="2022-10-19T12:06:04.810" v="7139"/>
          <ac:picMkLst>
            <pc:docMk/>
            <pc:sldMk cId="3535638813" sldId="289"/>
            <ac:picMk id="22" creationId="{1B73A416-D792-49B6-976A-F37D59FB5318}"/>
          </ac:picMkLst>
        </pc:picChg>
        <pc:picChg chg="add del mod">
          <ac:chgData name="" userId="a4550a0d24228c0a" providerId="LiveId" clId="{B7A00A7F-2C9B-4AB9-9B22-89270CBC654A}" dt="2022-10-19T12:12:01.301" v="7284" actId="478"/>
          <ac:picMkLst>
            <pc:docMk/>
            <pc:sldMk cId="3535638813" sldId="289"/>
            <ac:picMk id="23" creationId="{36C19CB0-384F-47F2-AFB2-37BFF1EDCEB1}"/>
          </ac:picMkLst>
        </pc:picChg>
        <pc:picChg chg="add del">
          <ac:chgData name="" userId="a4550a0d24228c0a" providerId="LiveId" clId="{B7A00A7F-2C9B-4AB9-9B22-89270CBC654A}" dt="2022-10-19T12:08:09.216" v="7177"/>
          <ac:picMkLst>
            <pc:docMk/>
            <pc:sldMk cId="3535638813" sldId="289"/>
            <ac:picMk id="24" creationId="{7E2CC982-4DEB-42C9-AC80-59CC4E685519}"/>
          </ac:picMkLst>
        </pc:picChg>
        <pc:picChg chg="add del mod">
          <ac:chgData name="" userId="a4550a0d24228c0a" providerId="LiveId" clId="{B7A00A7F-2C9B-4AB9-9B22-89270CBC654A}" dt="2022-10-19T12:11:44.811" v="7278"/>
          <ac:picMkLst>
            <pc:docMk/>
            <pc:sldMk cId="3535638813" sldId="289"/>
            <ac:picMk id="25" creationId="{B5109CE7-1A6D-40C4-917E-9AB525F1296C}"/>
          </ac:picMkLst>
        </pc:picChg>
        <pc:picChg chg="add del">
          <ac:chgData name="" userId="a4550a0d24228c0a" providerId="LiveId" clId="{B7A00A7F-2C9B-4AB9-9B22-89270CBC654A}" dt="2022-10-19T12:11:59.799" v="7283"/>
          <ac:picMkLst>
            <pc:docMk/>
            <pc:sldMk cId="3535638813" sldId="289"/>
            <ac:picMk id="26" creationId="{62105E89-CFAF-4FFB-AC29-B57CB1CD24CA}"/>
          </ac:picMkLst>
        </pc:picChg>
        <pc:picChg chg="add mod">
          <ac:chgData name="" userId="a4550a0d24228c0a" providerId="LiveId" clId="{B7A00A7F-2C9B-4AB9-9B22-89270CBC654A}" dt="2022-10-19T12:12:13.743" v="7288" actId="1076"/>
          <ac:picMkLst>
            <pc:docMk/>
            <pc:sldMk cId="3535638813" sldId="289"/>
            <ac:picMk id="27" creationId="{B1FEAD29-253D-4EC7-905B-2C730FB6B414}"/>
          </ac:picMkLst>
        </pc:picChg>
      </pc:sldChg>
      <pc:sldChg chg="modSp add">
        <pc:chgData name="" userId="a4550a0d24228c0a" providerId="LiveId" clId="{B7A00A7F-2C9B-4AB9-9B22-89270CBC654A}" dt="2022-10-19T12:28:20.542" v="7462" actId="20577"/>
        <pc:sldMkLst>
          <pc:docMk/>
          <pc:sldMk cId="4156879837" sldId="290"/>
        </pc:sldMkLst>
        <pc:graphicFrameChg chg="modGraphic">
          <ac:chgData name="" userId="a4550a0d24228c0a" providerId="LiveId" clId="{B7A00A7F-2C9B-4AB9-9B22-89270CBC654A}" dt="2022-10-19T12:28:20.542" v="7462" actId="20577"/>
          <ac:graphicFrameMkLst>
            <pc:docMk/>
            <pc:sldMk cId="4156879837" sldId="290"/>
            <ac:graphicFrameMk id="6" creationId="{7B1522A6-FC1B-4BEF-9577-B8563B492690}"/>
          </ac:graphicFrameMkLst>
        </pc:graphicFrameChg>
        <pc:picChg chg="mod modCrop">
          <ac:chgData name="" userId="a4550a0d24228c0a" providerId="LiveId" clId="{B7A00A7F-2C9B-4AB9-9B22-89270CBC654A}" dt="2022-10-19T12:14:38.559" v="7307" actId="732"/>
          <ac:picMkLst>
            <pc:docMk/>
            <pc:sldMk cId="4156879837" sldId="290"/>
            <ac:picMk id="23" creationId="{36C19CB0-384F-47F2-AFB2-37BFF1EDCEB1}"/>
          </ac:picMkLst>
        </pc:picChg>
      </pc:sldChg>
      <pc:sldChg chg="addSp delSp modSp add ord modTransition">
        <pc:chgData name="" userId="a4550a0d24228c0a" providerId="LiveId" clId="{B7A00A7F-2C9B-4AB9-9B22-89270CBC654A}" dt="2022-10-19T14:58:00.093" v="9139"/>
        <pc:sldMkLst>
          <pc:docMk/>
          <pc:sldMk cId="1446754815" sldId="291"/>
        </pc:sldMkLst>
        <pc:spChg chg="mod">
          <ac:chgData name="" userId="a4550a0d24228c0a" providerId="LiveId" clId="{B7A00A7F-2C9B-4AB9-9B22-89270CBC654A}" dt="2022-10-19T13:13:47.130" v="7885" actId="14100"/>
          <ac:spMkLst>
            <pc:docMk/>
            <pc:sldMk cId="1446754815" sldId="291"/>
            <ac:spMk id="9" creationId="{D24D2047-1F14-4FF4-999F-4EAEDC82DA1D}"/>
          </ac:spMkLst>
        </pc:spChg>
        <pc:grpChg chg="add mod">
          <ac:chgData name="" userId="a4550a0d24228c0a" providerId="LiveId" clId="{B7A00A7F-2C9B-4AB9-9B22-89270CBC654A}" dt="2022-10-19T13:14:04.624" v="7890" actId="1076"/>
          <ac:grpSpMkLst>
            <pc:docMk/>
            <pc:sldMk cId="1446754815" sldId="291"/>
            <ac:grpSpMk id="2" creationId="{F6C03AC7-18FA-48F9-BE6B-31F245087252}"/>
          </ac:grpSpMkLst>
        </pc:grpChg>
        <pc:grpChg chg="mod">
          <ac:chgData name="" userId="a4550a0d24228c0a" providerId="LiveId" clId="{B7A00A7F-2C9B-4AB9-9B22-89270CBC654A}" dt="2022-10-19T13:13:54.073" v="7887" actId="164"/>
          <ac:grpSpMkLst>
            <pc:docMk/>
            <pc:sldMk cId="1446754815" sldId="291"/>
            <ac:grpSpMk id="6" creationId="{CBD58347-2CB0-4A2A-A4C3-2A73EA52F45A}"/>
          </ac:grpSpMkLst>
        </pc:grpChg>
        <pc:grpChg chg="mod">
          <ac:chgData name="" userId="a4550a0d24228c0a" providerId="LiveId" clId="{B7A00A7F-2C9B-4AB9-9B22-89270CBC654A}" dt="2022-10-19T13:13:54.073" v="7887" actId="164"/>
          <ac:grpSpMkLst>
            <pc:docMk/>
            <pc:sldMk cId="1446754815" sldId="291"/>
            <ac:grpSpMk id="8" creationId="{4FB27A84-89A4-46E1-839F-FBC49DE79142}"/>
          </ac:grpSpMkLst>
        </pc:grpChg>
        <pc:grpChg chg="del">
          <ac:chgData name="" userId="a4550a0d24228c0a" providerId="LiveId" clId="{B7A00A7F-2C9B-4AB9-9B22-89270CBC654A}" dt="2022-10-19T13:13:44.033" v="7884" actId="478"/>
          <ac:grpSpMkLst>
            <pc:docMk/>
            <pc:sldMk cId="1446754815" sldId="291"/>
            <ac:grpSpMk id="25" creationId="{C0C9801D-827C-49FE-888A-E4B4EF3650E4}"/>
          </ac:grpSpMkLst>
        </pc:grpChg>
        <pc:cxnChg chg="del mod">
          <ac:chgData name="" userId="a4550a0d24228c0a" providerId="LiveId" clId="{B7A00A7F-2C9B-4AB9-9B22-89270CBC654A}" dt="2022-10-19T13:13:42.417" v="7883" actId="478"/>
          <ac:cxnSpMkLst>
            <pc:docMk/>
            <pc:sldMk cId="1446754815" sldId="291"/>
            <ac:cxnSpMk id="20" creationId="{385125E6-94E7-48CA-9002-C30F87CCB641}"/>
          </ac:cxnSpMkLst>
        </pc:cxnChg>
      </pc:sldChg>
      <pc:sldChg chg="addSp delSp modSp add">
        <pc:chgData name="" userId="a4550a0d24228c0a" providerId="LiveId" clId="{B7A00A7F-2C9B-4AB9-9B22-89270CBC654A}" dt="2022-10-19T14:50:33.693" v="9009" actId="20577"/>
        <pc:sldMkLst>
          <pc:docMk/>
          <pc:sldMk cId="206884543" sldId="292"/>
        </pc:sldMkLst>
        <pc:spChg chg="add mod ord">
          <ac:chgData name="" userId="a4550a0d24228c0a" providerId="LiveId" clId="{B7A00A7F-2C9B-4AB9-9B22-89270CBC654A}" dt="2022-10-19T14:45:51.033" v="8903" actId="164"/>
          <ac:spMkLst>
            <pc:docMk/>
            <pc:sldMk cId="206884543" sldId="292"/>
            <ac:spMk id="33" creationId="{4557909F-9B2F-4B66-8382-D60795D49F72}"/>
          </ac:spMkLst>
        </pc:spChg>
        <pc:spChg chg="del mod">
          <ac:chgData name="" userId="a4550a0d24228c0a" providerId="LiveId" clId="{B7A00A7F-2C9B-4AB9-9B22-89270CBC654A}" dt="2022-10-19T14:40:46.727" v="8828" actId="478"/>
          <ac:spMkLst>
            <pc:docMk/>
            <pc:sldMk cId="206884543" sldId="292"/>
            <ac:spMk id="56" creationId="{51D35A5C-1643-4CF8-8F0B-399274DA94D2}"/>
          </ac:spMkLst>
        </pc:spChg>
        <pc:spChg chg="mod">
          <ac:chgData name="" userId="a4550a0d24228c0a" providerId="LiveId" clId="{B7A00A7F-2C9B-4AB9-9B22-89270CBC654A}" dt="2022-10-19T14:41:21.230" v="8838" actId="1076"/>
          <ac:spMkLst>
            <pc:docMk/>
            <pc:sldMk cId="206884543" sldId="292"/>
            <ac:spMk id="57" creationId="{06615034-1804-4F72-A1C9-426DA0E87543}"/>
          </ac:spMkLst>
        </pc:spChg>
        <pc:spChg chg="mod">
          <ac:chgData name="" userId="a4550a0d24228c0a" providerId="LiveId" clId="{B7A00A7F-2C9B-4AB9-9B22-89270CBC654A}" dt="2022-10-19T14:41:47.385" v="8846" actId="1076"/>
          <ac:spMkLst>
            <pc:docMk/>
            <pc:sldMk cId="206884543" sldId="292"/>
            <ac:spMk id="60" creationId="{E7B69869-0DDD-46FC-9394-45B14D342A27}"/>
          </ac:spMkLst>
        </pc:spChg>
        <pc:spChg chg="mod">
          <ac:chgData name="" userId="a4550a0d24228c0a" providerId="LiveId" clId="{B7A00A7F-2C9B-4AB9-9B22-89270CBC654A}" dt="2022-10-19T14:50:33.693" v="9009" actId="20577"/>
          <ac:spMkLst>
            <pc:docMk/>
            <pc:sldMk cId="206884543" sldId="292"/>
            <ac:spMk id="61" creationId="{21B97B55-2E78-4A9F-ADBC-1ACF564B99A9}"/>
          </ac:spMkLst>
        </pc:spChg>
        <pc:spChg chg="mod">
          <ac:chgData name="" userId="a4550a0d24228c0a" providerId="LiveId" clId="{B7A00A7F-2C9B-4AB9-9B22-89270CBC654A}" dt="2022-10-19T14:41:27.692" v="8840" actId="14100"/>
          <ac:spMkLst>
            <pc:docMk/>
            <pc:sldMk cId="206884543" sldId="292"/>
            <ac:spMk id="62" creationId="{907D0BAA-BB20-4C1B-BD8E-326B060AFBB5}"/>
          </ac:spMkLst>
        </pc:spChg>
        <pc:spChg chg="del">
          <ac:chgData name="" userId="a4550a0d24228c0a" providerId="LiveId" clId="{B7A00A7F-2C9B-4AB9-9B22-89270CBC654A}" dt="2022-10-19T14:40:44.486" v="8826" actId="478"/>
          <ac:spMkLst>
            <pc:docMk/>
            <pc:sldMk cId="206884543" sldId="292"/>
            <ac:spMk id="63" creationId="{6D3F549C-6FD4-42AC-93BE-227696205766}"/>
          </ac:spMkLst>
        </pc:spChg>
        <pc:grpChg chg="add mod">
          <ac:chgData name="" userId="a4550a0d24228c0a" providerId="LiveId" clId="{B7A00A7F-2C9B-4AB9-9B22-89270CBC654A}" dt="2022-10-19T14:46:10.029" v="8907" actId="14100"/>
          <ac:grpSpMkLst>
            <pc:docMk/>
            <pc:sldMk cId="206884543" sldId="292"/>
            <ac:grpSpMk id="3" creationId="{6791C2F7-F961-4BDF-9340-71CAA20DB6C9}"/>
          </ac:grpSpMkLst>
        </pc:grpChg>
        <pc:grpChg chg="add mod">
          <ac:chgData name="" userId="a4550a0d24228c0a" providerId="LiveId" clId="{B7A00A7F-2C9B-4AB9-9B22-89270CBC654A}" dt="2022-10-19T14:46:58.347" v="8917" actId="571"/>
          <ac:grpSpMkLst>
            <pc:docMk/>
            <pc:sldMk cId="206884543" sldId="292"/>
            <ac:grpSpMk id="39" creationId="{46AF5684-774F-45CD-8322-3EB653BB5703}"/>
          </ac:grpSpMkLst>
        </pc:grpChg>
        <pc:grpChg chg="mod">
          <ac:chgData name="" userId="a4550a0d24228c0a" providerId="LiveId" clId="{B7A00A7F-2C9B-4AB9-9B22-89270CBC654A}" dt="2022-10-19T14:46:58.347" v="8917" actId="571"/>
          <ac:grpSpMkLst>
            <pc:docMk/>
            <pc:sldMk cId="206884543" sldId="292"/>
            <ac:grpSpMk id="41" creationId="{791F09F5-A8B4-4FBE-8515-F5410917D55C}"/>
          </ac:grpSpMkLst>
        </pc:grpChg>
        <pc:grpChg chg="mod">
          <ac:chgData name="" userId="a4550a0d24228c0a" providerId="LiveId" clId="{B7A00A7F-2C9B-4AB9-9B22-89270CBC654A}" dt="2022-10-19T14:46:58.347" v="8917" actId="571"/>
          <ac:grpSpMkLst>
            <pc:docMk/>
            <pc:sldMk cId="206884543" sldId="292"/>
            <ac:grpSpMk id="42" creationId="{995B2ECB-70CB-489F-B517-59ECFE6A46D2}"/>
          </ac:grpSpMkLst>
        </pc:grpChg>
        <pc:grpChg chg="del">
          <ac:chgData name="" userId="a4550a0d24228c0a" providerId="LiveId" clId="{B7A00A7F-2C9B-4AB9-9B22-89270CBC654A}" dt="2022-10-19T14:40:42.347" v="8825" actId="478"/>
          <ac:grpSpMkLst>
            <pc:docMk/>
            <pc:sldMk cId="206884543" sldId="292"/>
            <ac:grpSpMk id="66" creationId="{F2EFF5ED-4C1B-4E4C-9FE9-CB210034F46F}"/>
          </ac:grpSpMkLst>
        </pc:grpChg>
        <pc:grpChg chg="del">
          <ac:chgData name="" userId="a4550a0d24228c0a" providerId="LiveId" clId="{B7A00A7F-2C9B-4AB9-9B22-89270CBC654A}" dt="2022-10-19T14:43:03.162" v="8863" actId="478"/>
          <ac:grpSpMkLst>
            <pc:docMk/>
            <pc:sldMk cId="206884543" sldId="292"/>
            <ac:grpSpMk id="68" creationId="{FF867C5A-C9E5-4A93-9BE8-D33297F3B17B}"/>
          </ac:grpSpMkLst>
        </pc:grpChg>
        <pc:grpChg chg="mod">
          <ac:chgData name="" userId="a4550a0d24228c0a" providerId="LiveId" clId="{B7A00A7F-2C9B-4AB9-9B22-89270CBC654A}" dt="2022-10-19T14:46:56.259" v="8915" actId="1076"/>
          <ac:grpSpMkLst>
            <pc:docMk/>
            <pc:sldMk cId="206884543" sldId="292"/>
            <ac:grpSpMk id="76" creationId="{32817C6A-4350-40BD-99CD-7E70C206CFC4}"/>
          </ac:grpSpMkLst>
        </pc:grpChg>
        <pc:picChg chg="add mod modCrop">
          <ac:chgData name="" userId="a4550a0d24228c0a" providerId="LiveId" clId="{B7A00A7F-2C9B-4AB9-9B22-89270CBC654A}" dt="2022-10-19T14:45:51.033" v="8903" actId="164"/>
          <ac:picMkLst>
            <pc:docMk/>
            <pc:sldMk cId="206884543" sldId="292"/>
            <ac:picMk id="2" creationId="{B85998FF-F167-4126-B7D4-D68EE6348CC2}"/>
          </ac:picMkLst>
        </pc:picChg>
        <pc:picChg chg="add mod modCrop">
          <ac:chgData name="" userId="a4550a0d24228c0a" providerId="LiveId" clId="{B7A00A7F-2C9B-4AB9-9B22-89270CBC654A}" dt="2022-10-19T14:45:51.033" v="8903" actId="164"/>
          <ac:picMkLst>
            <pc:docMk/>
            <pc:sldMk cId="206884543" sldId="292"/>
            <ac:picMk id="32" creationId="{4B7DFA7D-7242-4FB3-AA9C-8CBDC7DD7640}"/>
          </ac:picMkLst>
        </pc:picChg>
        <pc:picChg chg="mod">
          <ac:chgData name="" userId="a4550a0d24228c0a" providerId="LiveId" clId="{B7A00A7F-2C9B-4AB9-9B22-89270CBC654A}" dt="2022-10-19T14:47:52.408" v="8923" actId="14100"/>
          <ac:picMkLst>
            <pc:docMk/>
            <pc:sldMk cId="206884543" sldId="292"/>
            <ac:picMk id="69" creationId="{87B5F3B5-F9B4-417B-B44D-A282EC8616D5}"/>
          </ac:picMkLst>
        </pc:picChg>
        <pc:picChg chg="mod modCrop">
          <ac:chgData name="" userId="a4550a0d24228c0a" providerId="LiveId" clId="{B7A00A7F-2C9B-4AB9-9B22-89270CBC654A}" dt="2022-10-19T14:43:34.568" v="8873" actId="732"/>
          <ac:picMkLst>
            <pc:docMk/>
            <pc:sldMk cId="206884543" sldId="292"/>
            <ac:picMk id="70" creationId="{C49BB161-19D4-4175-B442-CE28FD42C3FA}"/>
          </ac:picMkLst>
        </pc:picChg>
        <pc:picChg chg="del">
          <ac:chgData name="" userId="a4550a0d24228c0a" providerId="LiveId" clId="{B7A00A7F-2C9B-4AB9-9B22-89270CBC654A}" dt="2022-10-19T14:43:03.162" v="8863" actId="478"/>
          <ac:picMkLst>
            <pc:docMk/>
            <pc:sldMk cId="206884543" sldId="292"/>
            <ac:picMk id="71" creationId="{64A3BAF2-D211-444D-B8F8-1E87EA92E875}"/>
          </ac:picMkLst>
        </pc:picChg>
        <pc:picChg chg="del mod">
          <ac:chgData name="" userId="a4550a0d24228c0a" providerId="LiveId" clId="{B7A00A7F-2C9B-4AB9-9B22-89270CBC654A}" dt="2022-10-19T14:43:29.193" v="8872" actId="478"/>
          <ac:picMkLst>
            <pc:docMk/>
            <pc:sldMk cId="206884543" sldId="292"/>
            <ac:picMk id="79" creationId="{CC349D13-A730-40C0-A0F3-85381BB87AB5}"/>
          </ac:picMkLst>
        </pc:picChg>
        <pc:picChg chg="mod modCrop">
          <ac:chgData name="" userId="a4550a0d24228c0a" providerId="LiveId" clId="{B7A00A7F-2C9B-4AB9-9B22-89270CBC654A}" dt="2022-10-19T14:43:40.150" v="8874" actId="732"/>
          <ac:picMkLst>
            <pc:docMk/>
            <pc:sldMk cId="206884543" sldId="292"/>
            <ac:picMk id="3079" creationId="{8C71913F-ED2F-4793-AB3F-15C9BD02E905}"/>
          </ac:picMkLst>
        </pc:picChg>
        <pc:picChg chg="del mod">
          <ac:chgData name="" userId="a4550a0d24228c0a" providerId="LiveId" clId="{B7A00A7F-2C9B-4AB9-9B22-89270CBC654A}" dt="2022-10-19T14:42:13.237" v="8855" actId="478"/>
          <ac:picMkLst>
            <pc:docMk/>
            <pc:sldMk cId="206884543" sldId="292"/>
            <ac:picMk id="3081" creationId="{86C3622D-082A-4AD1-BF42-63C266D0DCC4}"/>
          </ac:picMkLst>
        </pc:picChg>
        <pc:picChg chg="add mod modCrop">
          <ac:chgData name="" userId="a4550a0d24228c0a" providerId="LiveId" clId="{B7A00A7F-2C9B-4AB9-9B22-89270CBC654A}" dt="2022-10-19T14:45:51.033" v="8903" actId="164"/>
          <ac:picMkLst>
            <pc:docMk/>
            <pc:sldMk cId="206884543" sldId="292"/>
            <ac:picMk id="4098" creationId="{8743749F-E82A-49E3-9451-C0CAFF0CFE87}"/>
          </ac:picMkLst>
        </pc:picChg>
        <pc:cxnChg chg="add mod">
          <ac:chgData name="" userId="a4550a0d24228c0a" providerId="LiveId" clId="{B7A00A7F-2C9B-4AB9-9B22-89270CBC654A}" dt="2022-10-19T14:46:52.061" v="8912" actId="14100"/>
          <ac:cxnSpMkLst>
            <pc:docMk/>
            <pc:sldMk cId="206884543" sldId="292"/>
            <ac:cxnSpMk id="35" creationId="{5368C991-57A4-442F-A115-D336B2878CBC}"/>
          </ac:cxnSpMkLst>
        </pc:cxnChg>
        <pc:cxnChg chg="add mod">
          <ac:chgData name="" userId="a4550a0d24228c0a" providerId="LiveId" clId="{B7A00A7F-2C9B-4AB9-9B22-89270CBC654A}" dt="2022-10-19T14:47:11.656" v="8918" actId="1076"/>
          <ac:cxnSpMkLst>
            <pc:docMk/>
            <pc:sldMk cId="206884543" sldId="292"/>
            <ac:cxnSpMk id="38" creationId="{9BDC9A1F-6A8E-4D05-91F0-8840ACC58EE4}"/>
          </ac:cxnSpMkLst>
        </pc:cxnChg>
        <pc:cxnChg chg="add mod">
          <ac:chgData name="" userId="a4550a0d24228c0a" providerId="LiveId" clId="{B7A00A7F-2C9B-4AB9-9B22-89270CBC654A}" dt="2022-10-19T14:46:58.347" v="8917" actId="571"/>
          <ac:cxnSpMkLst>
            <pc:docMk/>
            <pc:sldMk cId="206884543" sldId="292"/>
            <ac:cxnSpMk id="46" creationId="{EDFA684C-E483-46D9-A1C4-2A52E7E599CD}"/>
          </ac:cxnSpMkLst>
        </pc:cxnChg>
        <pc:cxnChg chg="del">
          <ac:chgData name="" userId="a4550a0d24228c0a" providerId="LiveId" clId="{B7A00A7F-2C9B-4AB9-9B22-89270CBC654A}" dt="2022-10-19T14:40:48.366" v="8829" actId="478"/>
          <ac:cxnSpMkLst>
            <pc:docMk/>
            <pc:sldMk cId="206884543" sldId="292"/>
            <ac:cxnSpMk id="53" creationId="{5A57436C-B7A5-47CF-9AD0-BA045207DA31}"/>
          </ac:cxnSpMkLst>
        </pc:cxnChg>
        <pc:cxnChg chg="mod">
          <ac:chgData name="" userId="a4550a0d24228c0a" providerId="LiveId" clId="{B7A00A7F-2C9B-4AB9-9B22-89270CBC654A}" dt="2022-10-19T14:41:32.898" v="8842" actId="1076"/>
          <ac:cxnSpMkLst>
            <pc:docMk/>
            <pc:sldMk cId="206884543" sldId="292"/>
            <ac:cxnSpMk id="55" creationId="{F4F307A7-F6C0-421E-8342-5DE2AFE1754E}"/>
          </ac:cxnSpMkLst>
        </pc:cxnChg>
      </pc:sldChg>
      <pc:sldChg chg="modSp add">
        <pc:chgData name="" userId="a4550a0d24228c0a" providerId="LiveId" clId="{B7A00A7F-2C9B-4AB9-9B22-89270CBC654A}" dt="2022-10-19T15:18:05.737" v="9547" actId="404"/>
        <pc:sldMkLst>
          <pc:docMk/>
          <pc:sldMk cId="2257781582" sldId="293"/>
        </pc:sldMkLst>
        <pc:graphicFrameChg chg="mod modGraphic">
          <ac:chgData name="" userId="a4550a0d24228c0a" providerId="LiveId" clId="{B7A00A7F-2C9B-4AB9-9B22-89270CBC654A}" dt="2022-10-19T15:18:05.737" v="9547" actId="404"/>
          <ac:graphicFrameMkLst>
            <pc:docMk/>
            <pc:sldMk cId="2257781582" sldId="293"/>
            <ac:graphicFrameMk id="7" creationId="{A90460C8-4AFA-412F-9BCB-269A19E96EE2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E44533-DD2A-4569-AD39-8BA50E83BA2D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B8ED99-A602-4511-BCB8-70F7868634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983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5C1572-2F54-47FF-89A2-F19A12CAB3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776E825-2A4B-4E3F-87F7-C28F190B9A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6EBCCA-8D3A-4344-8420-BCA3AB197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A9023-8CAD-43E0-B475-1B99026F193F}" type="datetime1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460EDC-E358-41F7-9C74-EE4EF3D6C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AC7295-C356-425F-9310-46E27D6F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0C1EB-414A-4072-9327-962B63EBA1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90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067ABC-0072-4352-924C-010FF855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B3EACAF-B8A8-4613-B396-CCD1C495BC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AB670B-7E70-45E0-A385-A7E5BB1C2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4BB5D-FE11-4274-928D-C248E0D2C3C0}" type="datetime1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F69869-CACD-4710-A3E9-8AF90AF1B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0E7232-D644-4133-9B6B-5DEA2269B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0C1EB-414A-4072-9327-962B63EBA1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09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B3B4C0F-4D80-47F8-B686-4ECAEEE244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2D2A9D-39E2-48DC-B860-07BB41FAE7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B5B47D-1989-46E8-8009-5A24BF7E3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2EDB-7DD4-4F5B-9027-D1C8B8CC09E4}" type="datetime1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3EF4A2-4AD7-4D6C-B7B5-F060531BE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227422-F5D3-4875-AA4A-6CB340835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0C1EB-414A-4072-9327-962B63EBA1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223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BFE4FA-ACF9-45F1-8E05-7B17E600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47A46E-6137-4C7A-840D-C24432C4F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0E6CB2-5948-4881-8001-40FD687A3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419D1-651D-488F-BC75-984657BF8427}" type="datetime1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93F8EA-F992-49F2-9084-A662045CC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4FFEAD-5642-408D-B45A-D3BFE26B6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0C1EB-414A-4072-9327-962B63EBA1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485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F0A1CC-C453-4FE3-99AA-D3EC81D46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23323D-D802-4FDE-A3C6-FCCF3844E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A25B4B-3B83-4AE1-9FA1-AEC7BD8C9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FAB73-01EF-4B81-9048-849A4C069B7F}" type="datetime1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385E75-FA30-4AAA-B59D-50F9268CC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5904DE-989E-4A9A-A6F6-7FBE7FE89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0C1EB-414A-4072-9327-962B63EBA1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356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BB76A0-F659-4128-AC48-5A88368A4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977701-9EC9-452F-8208-ECA03F3078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ADF2F2-4D0F-4FE6-AB5A-AC6E4008A2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D90DB4-AF46-4431-8C96-378054388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01A51-6AF0-481C-91E7-77F352CF3462}" type="datetime1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739470-2BAA-44E5-A642-A7FF50F06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E53C6F-B7FF-42F1-830B-773C4295E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0C1EB-414A-4072-9327-962B63EBA1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846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36F56F-1997-40B9-9905-53C967595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7697D9-A721-489C-A3F8-DB06D253B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B0F9A2-2452-49C0-891C-F97382F964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26F4AD9-A2DF-44B8-A707-645793E552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ED98176-85BA-4E42-AB42-A6F20A40CA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4FCE938-A98B-4932-B38F-98EB1EDC1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2224F-1D38-4C81-93E6-A3D9AE66F2F2}" type="datetime1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D3E7FAE-3533-4BF7-AB86-38D5DDC6B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022C53-5FC3-40CE-8C4B-2B897107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0C1EB-414A-4072-9327-962B63EBA1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989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EE387A-CB59-4E8E-A5EF-B7260A9EE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9A06521-419F-4624-BC68-087E4B921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61A8-974C-43F3-B989-2E18243A3F6D}" type="datetime1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2301AB-FEFC-4A17-9DE8-27AD20A25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3B61BFD-BD0E-48F5-B18D-A3EE82C17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0C1EB-414A-4072-9327-962B63EBA1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498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619A3B9-E6B0-4215-96E0-33C1E9475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69D1D-658E-457F-9A1C-FD3CFE2EB121}" type="datetime1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AE6A0F-A75E-4F16-B873-FF8968E55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A51C06-D6B7-4A27-9FD0-F4FD0EEF4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0C1EB-414A-4072-9327-962B63EBA1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7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9E66AB-E248-41FD-91AF-5FB58EE94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544D20-17CD-4B9D-81C0-9FA69E203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F18F384-A785-4CD9-95E3-9555634769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47773C-43FC-4F02-B903-6F1490969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26DDF-52C6-4DE9-B4EE-A5E2E9F1AB7D}" type="datetime1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262D40-1023-42BC-AAB3-7593CCE1F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F51F4F-6D17-4D33-978C-CB04A0C24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0C1EB-414A-4072-9327-962B63EBA1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986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B17166-86D2-4813-847D-116EA7D4C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7941D0-6CE4-42D6-BC8A-594A5949EB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17B7BD-9044-4584-8512-8901BADF4F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CD1AD5-CBC8-4BAF-9B48-FD8D1EFE4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2A31E-B50D-4F90-BBFC-4314692F6381}" type="datetime1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C37CFD-E0CD-4E5B-8EDA-DFF463CA0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ACA520-5515-4A14-A7A1-387AE93EB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0C1EB-414A-4072-9327-962B63EBA1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177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4C577EF-9D75-484A-8C15-225C7C81A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385787-4847-4F07-9D7E-2C732D4CE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1817E9-533F-4D88-BB95-832479FEFF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E13C39-9518-4201-9AED-C080F6383842}" type="datetime1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3B308D-34F2-4DAA-961F-1415043F2E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2DA2CD-B880-41A7-824F-6708C63F94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0C1EB-414A-4072-9327-962B63EBA1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936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ontrealethics.ai/on-human-ai-collaboration-in-artistic-performance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hyperlink" Target="https://montrealethics.ai/on-human-ai-collaboration-in-artistic-performance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hyperlink" Target="https://montrealethics.ai/on-human-ai-collaboration-in-artistic-performance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microsoft.com/office/2007/relationships/hdphoto" Target="../media/hdphoto1.wdp"/><Relationship Id="rId7" Type="http://schemas.openxmlformats.org/officeDocument/2006/relationships/image" Target="../media/image1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11" Type="http://schemas.openxmlformats.org/officeDocument/2006/relationships/image" Target="../media/image18.jpg"/><Relationship Id="rId5" Type="http://schemas.openxmlformats.org/officeDocument/2006/relationships/image" Target="../media/image12.jpg"/><Relationship Id="rId10" Type="http://schemas.openxmlformats.org/officeDocument/2006/relationships/image" Target="../media/image17.jpg"/><Relationship Id="rId4" Type="http://schemas.openxmlformats.org/officeDocument/2006/relationships/hyperlink" Target="https://montrealethics.ai/on-human-ai-collaboration-in-artistic-performance/" TargetMode="External"/><Relationship Id="rId9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hyperlink" Target="https://montrealethics.ai/on-human-ai-collaboration-in-artistic-performance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hyperlink" Target="https://montrealethics.ai/on-human-ai-collaboration-in-artistic-performance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hdphoto" Target="../media/hdphoto1.wdp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s://montrealethics.ai/on-human-ai-collaboration-in-artistic-performance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ontrealethics.ai/on-human-ai-collaboration-in-artistic-performance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ontrealethics.ai/on-human-ai-collaboration-in-artistic-performance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ontrealethics.ai/on-human-ai-collaboration-in-artistic-performance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ontrealethics.ai/on-human-ai-collaboration-in-artistic-performance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ontrealethics.ai/on-human-ai-collaboration-in-artistic-performance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hyperlink" Target="https://montrealethics.ai/on-human-ai-collaboration-in-artistic-performance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1.wdp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6.png"/><Relationship Id="rId4" Type="http://schemas.openxmlformats.org/officeDocument/2006/relationships/hyperlink" Target="https://montrealethics.ai/on-human-ai-collaboration-in-artistic-performance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ontrealethics.ai/on-human-ai-collaboration-in-artistic-performance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hyperlink" Target="https://montrealethics.ai/on-human-ai-collaboration-in-artistic-performance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ontrealethics.ai/on-human-ai-collaboration-in-artistic-performance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hyperlink" Target="https://montrealethics.ai/on-human-ai-collaboration-in-artistic-performance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ontrealethics.ai/on-human-ai-collaboration-in-artistic-performanc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ontrealethics.ai/on-human-ai-collaboration-in-artistic-performance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hyperlink" Target="https://montrealethics.ai/on-human-ai-collaboration-in-artistic-performanc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s://montrealethics.ai/on-human-ai-collaboration-in-artistic-performance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hyperlink" Target="https://montrealethics.ai/on-human-ai-collaboration-in-artistic-performance/" TargetMode="External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ontrealethics.ai/on-human-ai-collaboration-in-artistic-performance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ontrealethics.ai/on-human-ai-collaboration-in-artistic-performance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hyperlink" Target="https://montrealethics.ai/on-human-ai-collaboration-in-artistic-performance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ontrealethics.ai/on-human-ai-collaboration-in-artistic-performance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ontrealethics.ai/on-human-ai-collaboration-in-artistic-performanc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C8F63CF-906E-42E3-A6C6-90E0B585B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"/>
                    </a14:imgEffect>
                    <a14:imgEffect>
                      <a14:saturation sat="22000"/>
                    </a14:imgEffect>
                    <a14:imgEffect>
                      <a14:brightnessContrast bright="20000" contras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0318" r="20741"/>
          <a:stretch/>
        </p:blipFill>
        <p:spPr>
          <a:xfrm>
            <a:off x="6850742" y="0"/>
            <a:ext cx="534125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5E97B1-856A-4738-BA22-A13383D80F78}"/>
              </a:ext>
            </a:extLst>
          </p:cNvPr>
          <p:cNvSpPr txBox="1"/>
          <p:nvPr/>
        </p:nvSpPr>
        <p:spPr>
          <a:xfrm>
            <a:off x="498869" y="1001601"/>
            <a:ext cx="57175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Korean MRC</a:t>
            </a:r>
          </a:p>
          <a:p>
            <a:r>
              <a:rPr lang="en-US" altLang="ko-KR" sz="48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:Question Answering</a:t>
            </a:r>
            <a:endParaRPr lang="ko-KR" altLang="en-US" sz="48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92EEFC-0DEB-419E-BCC1-3B98FBE7309E}"/>
              </a:ext>
            </a:extLst>
          </p:cNvPr>
          <p:cNvSpPr txBox="1"/>
          <p:nvPr/>
        </p:nvSpPr>
        <p:spPr>
          <a:xfrm>
            <a:off x="498869" y="414331"/>
            <a:ext cx="3529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groom </a:t>
            </a:r>
            <a:r>
              <a:rPr lang="ko-KR" altLang="en-US" sz="16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자연어처리 전문가 양성과정 </a:t>
            </a:r>
            <a:r>
              <a:rPr lang="en-US" altLang="ko-KR" sz="16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5</a:t>
            </a:r>
            <a:r>
              <a:rPr lang="ko-KR" altLang="en-US" sz="16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기</a:t>
            </a:r>
            <a:endParaRPr lang="en-US" altLang="ko-KR" sz="16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r>
              <a:rPr lang="en-US" altLang="ko-KR" sz="16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2</a:t>
            </a:r>
            <a:r>
              <a:rPr lang="en-US" altLang="ko-KR" sz="1600" baseline="30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nd</a:t>
            </a:r>
            <a:r>
              <a:rPr lang="en-US" altLang="ko-KR" sz="16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Project</a:t>
            </a:r>
            <a:endParaRPr lang="ko-KR" altLang="en-US" sz="16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29CFB8-67EF-43AD-8BA0-8269F2AE3B6A}"/>
              </a:ext>
            </a:extLst>
          </p:cNvPr>
          <p:cNvSpPr txBox="1"/>
          <p:nvPr/>
        </p:nvSpPr>
        <p:spPr>
          <a:xfrm>
            <a:off x="498869" y="5713077"/>
            <a:ext cx="47067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1 team</a:t>
            </a:r>
          </a:p>
          <a:p>
            <a:r>
              <a:rPr lang="ko-KR" altLang="en-US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김가현</a:t>
            </a:r>
            <a:r>
              <a:rPr lang="en-US" altLang="ko-KR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ko-KR" altLang="en-US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박수빈</a:t>
            </a:r>
            <a:r>
              <a:rPr lang="en-US" altLang="ko-KR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ko-KR" altLang="en-US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조현욱 </a:t>
            </a:r>
            <a:r>
              <a:rPr lang="ko-KR" altLang="en-US" sz="2000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이채윤</a:t>
            </a:r>
            <a:r>
              <a:rPr lang="ko-KR" altLang="en-US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ko-KR" altLang="en-US" sz="2000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김동언</a:t>
            </a:r>
            <a:r>
              <a:rPr lang="ko-KR" altLang="en-US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ko-KR" altLang="en-US" sz="2000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엄장진</a:t>
            </a:r>
            <a:endParaRPr lang="ko-KR" altLang="en-US" sz="20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E2199EB9-264B-44DE-B368-ACA92D7E3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0C1EB-414A-4072-9327-962B63EBA14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587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C8F63CF-906E-42E3-A6C6-90E0B585B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"/>
                    </a14:imgEffect>
                    <a14:imgEffect>
                      <a14:saturation sat="22000"/>
                    </a14:imgEffect>
                    <a14:imgEffect>
                      <a14:brightnessContrast bright="20000" contras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0318" r="20741"/>
          <a:stretch/>
        </p:blipFill>
        <p:spPr>
          <a:xfrm>
            <a:off x="6850743" y="0"/>
            <a:ext cx="5341257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CDFEC9-C8EA-4C5F-90AC-FBB2C5E79516}"/>
              </a:ext>
            </a:extLst>
          </p:cNvPr>
          <p:cNvSpPr/>
          <p:nvPr/>
        </p:nvSpPr>
        <p:spPr>
          <a:xfrm>
            <a:off x="6797159" y="0"/>
            <a:ext cx="539484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CBDF6C-00DA-432E-A5B6-975955BE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12807"/>
            <a:ext cx="2743200" cy="365125"/>
          </a:xfrm>
        </p:spPr>
        <p:txBody>
          <a:bodyPr/>
          <a:lstStyle/>
          <a:p>
            <a:fld id="{0310C1EB-414A-4072-9327-962B63EBA141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7BC3C9-0324-494C-B373-656DBDB523C4}"/>
              </a:ext>
            </a:extLst>
          </p:cNvPr>
          <p:cNvSpPr/>
          <p:nvPr/>
        </p:nvSpPr>
        <p:spPr>
          <a:xfrm>
            <a:off x="721831" y="1010122"/>
            <a:ext cx="2319866" cy="5876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4.  </a:t>
            </a:r>
            <a:r>
              <a:rPr lang="ko-KR" altLang="en-US" sz="2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프로젝트 결과</a:t>
            </a:r>
            <a:endParaRPr lang="en-US" altLang="ko-KR" sz="2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FEB071-2DEB-45BE-BDA8-D2ECEAED28E0}"/>
              </a:ext>
            </a:extLst>
          </p:cNvPr>
          <p:cNvSpPr txBox="1"/>
          <p:nvPr/>
        </p:nvSpPr>
        <p:spPr>
          <a:xfrm>
            <a:off x="324561" y="269188"/>
            <a:ext cx="3109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groom 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자연어처리 전문가 양성과정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5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기</a:t>
            </a:r>
            <a:endParaRPr lang="en-US" altLang="ko-KR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2</a:t>
            </a:r>
            <a:r>
              <a:rPr lang="en-US" altLang="ko-KR" sz="1400" baseline="30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nd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Project Korean MRC(QA)</a:t>
            </a:r>
            <a:endParaRPr lang="ko-KR" altLang="en-US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BC036D-3603-44A5-8076-AB631E2B9DF5}"/>
              </a:ext>
            </a:extLst>
          </p:cNvPr>
          <p:cNvSpPr/>
          <p:nvPr/>
        </p:nvSpPr>
        <p:spPr>
          <a:xfrm>
            <a:off x="3041697" y="1028420"/>
            <a:ext cx="23354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3200" dirty="0">
                <a:solidFill>
                  <a:srgbClr val="222222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KE-T5-small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B1522A6-FC1B-4BEF-9577-B8563B4926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397619"/>
              </p:ext>
            </p:extLst>
          </p:nvPr>
        </p:nvGraphicFramePr>
        <p:xfrm>
          <a:off x="779170" y="4818523"/>
          <a:ext cx="10962170" cy="1011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4163">
                  <a:extLst>
                    <a:ext uri="{9D8B030D-6E8A-4147-A177-3AD203B41FA5}">
                      <a16:colId xmlns:a16="http://schemas.microsoft.com/office/drawing/2014/main" val="3402443527"/>
                    </a:ext>
                  </a:extLst>
                </a:gridCol>
                <a:gridCol w="1654873">
                  <a:extLst>
                    <a:ext uri="{9D8B030D-6E8A-4147-A177-3AD203B41FA5}">
                      <a16:colId xmlns:a16="http://schemas.microsoft.com/office/drawing/2014/main" val="1601132552"/>
                    </a:ext>
                  </a:extLst>
                </a:gridCol>
                <a:gridCol w="1370569">
                  <a:extLst>
                    <a:ext uri="{9D8B030D-6E8A-4147-A177-3AD203B41FA5}">
                      <a16:colId xmlns:a16="http://schemas.microsoft.com/office/drawing/2014/main" val="1690966259"/>
                    </a:ext>
                  </a:extLst>
                </a:gridCol>
                <a:gridCol w="2028825">
                  <a:extLst>
                    <a:ext uri="{9D8B030D-6E8A-4147-A177-3AD203B41FA5}">
                      <a16:colId xmlns:a16="http://schemas.microsoft.com/office/drawing/2014/main" val="1880168503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3745636912"/>
                    </a:ext>
                  </a:extLst>
                </a:gridCol>
                <a:gridCol w="2178240">
                  <a:extLst>
                    <a:ext uri="{9D8B030D-6E8A-4147-A177-3AD203B41FA5}">
                      <a16:colId xmlns:a16="http://schemas.microsoft.com/office/drawing/2014/main" val="633817335"/>
                    </a:ext>
                  </a:extLst>
                </a:gridCol>
              </a:tblGrid>
              <a:tr h="3370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2e-4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256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30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0.9267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4.143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2.976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302831"/>
                  </a:ext>
                </a:extLst>
              </a:tr>
              <a:tr h="3370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3e-4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256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20-40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0.9147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4.389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3.596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858638"/>
                  </a:ext>
                </a:extLst>
              </a:tr>
              <a:tr h="3370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3e-4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256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40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0.9057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3.417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2.516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830297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936FDC8C-D1E8-42E3-9C20-A64FDBE0FB63}"/>
              </a:ext>
            </a:extLst>
          </p:cNvPr>
          <p:cNvGrpSpPr/>
          <p:nvPr/>
        </p:nvGrpSpPr>
        <p:grpSpPr>
          <a:xfrm>
            <a:off x="884039" y="4479969"/>
            <a:ext cx="10528791" cy="358174"/>
            <a:chOff x="884039" y="4445899"/>
            <a:chExt cx="10528791" cy="35817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CB3ACAD-BBDB-4043-BB7A-413012D987C8}"/>
                </a:ext>
              </a:extLst>
            </p:cNvPr>
            <p:cNvSpPr/>
            <p:nvPr/>
          </p:nvSpPr>
          <p:spPr>
            <a:xfrm>
              <a:off x="884039" y="4453259"/>
              <a:ext cx="130850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ko-KR" sz="1600" dirty="0">
                  <a:solidFill>
                    <a:srgbClr val="222222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learning rate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250DFCF-EC9C-4E49-B3A7-0EA54BE4AE80}"/>
                </a:ext>
              </a:extLst>
            </p:cNvPr>
            <p:cNvSpPr/>
            <p:nvPr/>
          </p:nvSpPr>
          <p:spPr>
            <a:xfrm>
              <a:off x="2705869" y="4465519"/>
              <a:ext cx="107670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600" dirty="0">
                  <a:solidFill>
                    <a:srgbClr val="222222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batch size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AD9ACF2-D770-4C00-9C59-312AB6EE9027}"/>
                </a:ext>
              </a:extLst>
            </p:cNvPr>
            <p:cNvSpPr/>
            <p:nvPr/>
          </p:nvSpPr>
          <p:spPr>
            <a:xfrm>
              <a:off x="4357482" y="4445899"/>
              <a:ext cx="753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600" dirty="0">
                  <a:solidFill>
                    <a:srgbClr val="222222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epoch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51F52F2-8540-46CB-B255-8063CD412B1B}"/>
                </a:ext>
              </a:extLst>
            </p:cNvPr>
            <p:cNvSpPr/>
            <p:nvPr/>
          </p:nvSpPr>
          <p:spPr>
            <a:xfrm>
              <a:off x="9938067" y="4445899"/>
              <a:ext cx="147476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600" dirty="0">
                  <a:solidFill>
                    <a:srgbClr val="222222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validation loss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9DDD603-BE68-42AC-A471-24B1BEEE1B3D}"/>
                </a:ext>
              </a:extLst>
            </p:cNvPr>
            <p:cNvSpPr/>
            <p:nvPr/>
          </p:nvSpPr>
          <p:spPr>
            <a:xfrm>
              <a:off x="8066982" y="4445899"/>
              <a:ext cx="88626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600" dirty="0">
                  <a:solidFill>
                    <a:srgbClr val="222222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edit acc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411B826-E65F-4995-A2E6-61D49F8F5403}"/>
                </a:ext>
              </a:extLst>
            </p:cNvPr>
            <p:cNvSpPr/>
            <p:nvPr/>
          </p:nvSpPr>
          <p:spPr>
            <a:xfrm>
              <a:off x="5905083" y="4465519"/>
              <a:ext cx="112139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600" dirty="0">
                  <a:solidFill>
                    <a:srgbClr val="222222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cosine acc</a:t>
              </a: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B1FEAD29-253D-4EC7-905B-2C730FB6B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70" y="1794143"/>
            <a:ext cx="10945473" cy="249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38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C8F63CF-906E-42E3-A6C6-90E0B585B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"/>
                    </a14:imgEffect>
                    <a14:imgEffect>
                      <a14:saturation sat="22000"/>
                    </a14:imgEffect>
                    <a14:imgEffect>
                      <a14:brightnessContrast bright="20000" contras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0318" r="20741"/>
          <a:stretch/>
        </p:blipFill>
        <p:spPr>
          <a:xfrm>
            <a:off x="6850743" y="0"/>
            <a:ext cx="5341257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CDFEC9-C8EA-4C5F-90AC-FBB2C5E79516}"/>
              </a:ext>
            </a:extLst>
          </p:cNvPr>
          <p:cNvSpPr/>
          <p:nvPr/>
        </p:nvSpPr>
        <p:spPr>
          <a:xfrm>
            <a:off x="6797159" y="0"/>
            <a:ext cx="539484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CBDF6C-00DA-432E-A5B6-975955BE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12807"/>
            <a:ext cx="2743200" cy="365125"/>
          </a:xfrm>
        </p:spPr>
        <p:txBody>
          <a:bodyPr/>
          <a:lstStyle/>
          <a:p>
            <a:fld id="{0310C1EB-414A-4072-9327-962B63EBA141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7BC3C9-0324-494C-B373-656DBDB523C4}"/>
              </a:ext>
            </a:extLst>
          </p:cNvPr>
          <p:cNvSpPr/>
          <p:nvPr/>
        </p:nvSpPr>
        <p:spPr>
          <a:xfrm>
            <a:off x="721831" y="1010122"/>
            <a:ext cx="2319866" cy="5876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4.  </a:t>
            </a:r>
            <a:r>
              <a:rPr lang="ko-KR" altLang="en-US" sz="2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프로젝트 결과</a:t>
            </a:r>
            <a:endParaRPr lang="en-US" altLang="ko-KR" sz="2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FEB071-2DEB-45BE-BDA8-D2ECEAED28E0}"/>
              </a:ext>
            </a:extLst>
          </p:cNvPr>
          <p:cNvSpPr txBox="1"/>
          <p:nvPr/>
        </p:nvSpPr>
        <p:spPr>
          <a:xfrm>
            <a:off x="324561" y="269188"/>
            <a:ext cx="3109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groom 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자연어처리 전문가 양성과정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5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기</a:t>
            </a:r>
            <a:endParaRPr lang="en-US" altLang="ko-KR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2</a:t>
            </a:r>
            <a:r>
              <a:rPr lang="en-US" altLang="ko-KR" sz="1400" baseline="30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nd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Project Korean MRC(QA)</a:t>
            </a:r>
            <a:endParaRPr lang="ko-KR" altLang="en-US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BC036D-3603-44A5-8076-AB631E2B9DF5}"/>
              </a:ext>
            </a:extLst>
          </p:cNvPr>
          <p:cNvSpPr/>
          <p:nvPr/>
        </p:nvSpPr>
        <p:spPr>
          <a:xfrm>
            <a:off x="3041697" y="1028420"/>
            <a:ext cx="22142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3200" dirty="0">
                <a:solidFill>
                  <a:srgbClr val="222222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KE-T5-base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B1522A6-FC1B-4BEF-9577-B8563B4926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965621"/>
              </p:ext>
            </p:extLst>
          </p:nvPr>
        </p:nvGraphicFramePr>
        <p:xfrm>
          <a:off x="779170" y="4646325"/>
          <a:ext cx="10962170" cy="16850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4163">
                  <a:extLst>
                    <a:ext uri="{9D8B030D-6E8A-4147-A177-3AD203B41FA5}">
                      <a16:colId xmlns:a16="http://schemas.microsoft.com/office/drawing/2014/main" val="3402443527"/>
                    </a:ext>
                  </a:extLst>
                </a:gridCol>
                <a:gridCol w="1654873">
                  <a:extLst>
                    <a:ext uri="{9D8B030D-6E8A-4147-A177-3AD203B41FA5}">
                      <a16:colId xmlns:a16="http://schemas.microsoft.com/office/drawing/2014/main" val="1601132552"/>
                    </a:ext>
                  </a:extLst>
                </a:gridCol>
                <a:gridCol w="1370569">
                  <a:extLst>
                    <a:ext uri="{9D8B030D-6E8A-4147-A177-3AD203B41FA5}">
                      <a16:colId xmlns:a16="http://schemas.microsoft.com/office/drawing/2014/main" val="1690966259"/>
                    </a:ext>
                  </a:extLst>
                </a:gridCol>
                <a:gridCol w="2028825">
                  <a:extLst>
                    <a:ext uri="{9D8B030D-6E8A-4147-A177-3AD203B41FA5}">
                      <a16:colId xmlns:a16="http://schemas.microsoft.com/office/drawing/2014/main" val="1880168503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3745636912"/>
                    </a:ext>
                  </a:extLst>
                </a:gridCol>
                <a:gridCol w="2178240">
                  <a:extLst>
                    <a:ext uri="{9D8B030D-6E8A-4147-A177-3AD203B41FA5}">
                      <a16:colId xmlns:a16="http://schemas.microsoft.com/office/drawing/2014/main" val="633817335"/>
                    </a:ext>
                  </a:extLst>
                </a:gridCol>
              </a:tblGrid>
              <a:tr h="3370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2e-4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128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20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0.9411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4.962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3.414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302831"/>
                  </a:ext>
                </a:extLst>
              </a:tr>
              <a:tr h="3370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3e-4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128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20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0.9442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3.638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3.377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858638"/>
                  </a:ext>
                </a:extLst>
              </a:tr>
              <a:tr h="3370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2e-4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128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40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0.8978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3.204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2.652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830297"/>
                  </a:ext>
                </a:extLst>
              </a:tr>
              <a:tr h="3370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2e-4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256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20-40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0.9427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4.658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4.093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786645"/>
                  </a:ext>
                </a:extLst>
              </a:tr>
              <a:tr h="3370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3e-4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256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20-40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0.8905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3.872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3.114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814241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936FDC8C-D1E8-42E3-9C20-A64FDBE0FB63}"/>
              </a:ext>
            </a:extLst>
          </p:cNvPr>
          <p:cNvGrpSpPr/>
          <p:nvPr/>
        </p:nvGrpSpPr>
        <p:grpSpPr>
          <a:xfrm>
            <a:off x="884039" y="4307771"/>
            <a:ext cx="10528791" cy="358174"/>
            <a:chOff x="884039" y="4445899"/>
            <a:chExt cx="10528791" cy="35817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CB3ACAD-BBDB-4043-BB7A-413012D987C8}"/>
                </a:ext>
              </a:extLst>
            </p:cNvPr>
            <p:cNvSpPr/>
            <p:nvPr/>
          </p:nvSpPr>
          <p:spPr>
            <a:xfrm>
              <a:off x="884039" y="4453259"/>
              <a:ext cx="130850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ko-KR" sz="1600" dirty="0">
                  <a:solidFill>
                    <a:srgbClr val="222222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learning rate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250DFCF-EC9C-4E49-B3A7-0EA54BE4AE80}"/>
                </a:ext>
              </a:extLst>
            </p:cNvPr>
            <p:cNvSpPr/>
            <p:nvPr/>
          </p:nvSpPr>
          <p:spPr>
            <a:xfrm>
              <a:off x="2705869" y="4465519"/>
              <a:ext cx="107670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600" dirty="0">
                  <a:solidFill>
                    <a:srgbClr val="222222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batch size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AD9ACF2-D770-4C00-9C59-312AB6EE9027}"/>
                </a:ext>
              </a:extLst>
            </p:cNvPr>
            <p:cNvSpPr/>
            <p:nvPr/>
          </p:nvSpPr>
          <p:spPr>
            <a:xfrm>
              <a:off x="4357482" y="4445899"/>
              <a:ext cx="753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600" dirty="0">
                  <a:solidFill>
                    <a:srgbClr val="222222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epoch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51F52F2-8540-46CB-B255-8063CD412B1B}"/>
                </a:ext>
              </a:extLst>
            </p:cNvPr>
            <p:cNvSpPr/>
            <p:nvPr/>
          </p:nvSpPr>
          <p:spPr>
            <a:xfrm>
              <a:off x="9938067" y="4445899"/>
              <a:ext cx="147476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600" dirty="0">
                  <a:solidFill>
                    <a:srgbClr val="222222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validation loss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9DDD603-BE68-42AC-A471-24B1BEEE1B3D}"/>
                </a:ext>
              </a:extLst>
            </p:cNvPr>
            <p:cNvSpPr/>
            <p:nvPr/>
          </p:nvSpPr>
          <p:spPr>
            <a:xfrm>
              <a:off x="8066982" y="4445899"/>
              <a:ext cx="88626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600" dirty="0">
                  <a:solidFill>
                    <a:srgbClr val="222222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edit acc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411B826-E65F-4995-A2E6-61D49F8F5403}"/>
                </a:ext>
              </a:extLst>
            </p:cNvPr>
            <p:cNvSpPr/>
            <p:nvPr/>
          </p:nvSpPr>
          <p:spPr>
            <a:xfrm>
              <a:off x="5905083" y="4465519"/>
              <a:ext cx="112139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600" dirty="0">
                  <a:solidFill>
                    <a:srgbClr val="222222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cosine acc</a:t>
              </a: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36C19CB0-384F-47F2-AFB2-37BFF1EDCE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5"/>
          <a:stretch/>
        </p:blipFill>
        <p:spPr>
          <a:xfrm>
            <a:off x="779170" y="1718732"/>
            <a:ext cx="10945473" cy="249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79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C8F63CF-906E-42E3-A6C6-90E0B585B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"/>
                    </a14:imgEffect>
                    <a14:imgEffect>
                      <a14:saturation sat="22000"/>
                    </a14:imgEffect>
                    <a14:imgEffect>
                      <a14:brightnessContrast bright="20000" contras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0318" r="20741"/>
          <a:stretch/>
        </p:blipFill>
        <p:spPr>
          <a:xfrm>
            <a:off x="6850743" y="0"/>
            <a:ext cx="5341257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CDFEC9-C8EA-4C5F-90AC-FBB2C5E79516}"/>
              </a:ext>
            </a:extLst>
          </p:cNvPr>
          <p:cNvSpPr/>
          <p:nvPr/>
        </p:nvSpPr>
        <p:spPr>
          <a:xfrm>
            <a:off x="6797160" y="0"/>
            <a:ext cx="539484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CBDF6C-00DA-432E-A5B6-975955BE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12807"/>
            <a:ext cx="2743200" cy="365125"/>
          </a:xfrm>
        </p:spPr>
        <p:txBody>
          <a:bodyPr/>
          <a:lstStyle/>
          <a:p>
            <a:fld id="{0310C1EB-414A-4072-9327-962B63EBA141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FEB071-2DEB-45BE-BDA8-D2ECEAED28E0}"/>
              </a:ext>
            </a:extLst>
          </p:cNvPr>
          <p:cNvSpPr txBox="1"/>
          <p:nvPr/>
        </p:nvSpPr>
        <p:spPr>
          <a:xfrm>
            <a:off x="324561" y="269188"/>
            <a:ext cx="3109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groom 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자연어처리 전문가 양성과정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5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기</a:t>
            </a:r>
            <a:endParaRPr lang="en-US" altLang="ko-KR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2</a:t>
            </a:r>
            <a:r>
              <a:rPr lang="en-US" altLang="ko-KR" sz="1400" baseline="30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nd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Project Korean MRC(QA)</a:t>
            </a:r>
            <a:endParaRPr lang="ko-KR" altLang="en-US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9DF0CD93-C3CA-456B-BDB9-BA00360C8BB5}"/>
              </a:ext>
            </a:extLst>
          </p:cNvPr>
          <p:cNvGrpSpPr/>
          <p:nvPr/>
        </p:nvGrpSpPr>
        <p:grpSpPr>
          <a:xfrm>
            <a:off x="926188" y="1417056"/>
            <a:ext cx="9176912" cy="1193261"/>
            <a:chOff x="957356" y="1350304"/>
            <a:chExt cx="9176912" cy="119326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B87AF89-11CA-482E-9321-C81AFE758D16}"/>
                </a:ext>
              </a:extLst>
            </p:cNvPr>
            <p:cNvSpPr/>
            <p:nvPr/>
          </p:nvSpPr>
          <p:spPr>
            <a:xfrm>
              <a:off x="957357" y="1350304"/>
              <a:ext cx="37630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ko-KR" sz="2400" b="0" i="0" dirty="0">
                  <a:effectLst/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Extra </a:t>
              </a:r>
              <a:r>
                <a:rPr lang="en-US" altLang="ko-KR" sz="24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d</a:t>
              </a:r>
              <a:r>
                <a:rPr lang="en-US" altLang="ko-KR" sz="2400" b="0" i="0" dirty="0">
                  <a:effectLst/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atasets from AI-hub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CEFEEB0-0BA7-41C5-8DB2-CAA082B8BC78}"/>
                </a:ext>
              </a:extLst>
            </p:cNvPr>
            <p:cNvSpPr/>
            <p:nvPr/>
          </p:nvSpPr>
          <p:spPr>
            <a:xfrm>
              <a:off x="957356" y="1897234"/>
              <a:ext cx="917691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ko-KR" dirty="0" err="1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extra_data</a:t>
              </a:r>
              <a:r>
                <a:rPr lang="en-US" altLang="ko-KR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 : </a:t>
              </a:r>
              <a:r>
                <a:rPr lang="ko-KR" altLang="en-US" b="0" i="0" dirty="0">
                  <a:effectLst/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정치</a:t>
              </a:r>
              <a:r>
                <a:rPr lang="en-US" altLang="ko-KR" b="0" i="0" dirty="0">
                  <a:effectLst/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, </a:t>
              </a:r>
              <a:r>
                <a:rPr lang="ko-KR" altLang="en-US" b="0" i="0" dirty="0">
                  <a:effectLst/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경제</a:t>
              </a:r>
              <a:r>
                <a:rPr lang="en-US" altLang="ko-KR" b="0" i="0" dirty="0">
                  <a:effectLst/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, </a:t>
              </a:r>
              <a:r>
                <a:rPr lang="ko-KR" altLang="en-US" b="0" i="0" dirty="0">
                  <a:effectLst/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사회 분야 뉴스 기사 한국어 기계 독해 데이터 </a:t>
              </a:r>
              <a:r>
                <a:rPr lang="en-US" altLang="ko-KR" sz="11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(</a:t>
              </a:r>
              <a:r>
                <a:rPr lang="ko-KR" altLang="en-US" sz="11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제작</a:t>
              </a:r>
              <a:r>
                <a:rPr lang="en-US" altLang="ko-KR" sz="11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: </a:t>
              </a:r>
              <a:r>
                <a:rPr lang="ko-KR" altLang="en-US" sz="1100" dirty="0" err="1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마인즈</a:t>
              </a:r>
              <a:r>
                <a:rPr lang="ko-KR" altLang="en-US" sz="11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 랩</a:t>
              </a:r>
              <a:r>
                <a:rPr lang="en-US" altLang="ko-KR" sz="11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)</a:t>
              </a:r>
            </a:p>
            <a:p>
              <a:pPr fontAlgn="base"/>
              <a:r>
                <a:rPr lang="en-US" altLang="ko-KR" dirty="0" err="1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news_data</a:t>
              </a:r>
              <a:r>
                <a:rPr lang="en-US" altLang="ko-KR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 : </a:t>
              </a:r>
              <a:r>
                <a:rPr lang="ko-KR" altLang="en-US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뉴스 기사</a:t>
              </a:r>
              <a:r>
                <a:rPr lang="en-US" altLang="ko-KR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 </a:t>
              </a:r>
              <a:r>
                <a:rPr lang="ko-KR" altLang="en-US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한국어 기계 독해 데이터 </a:t>
              </a:r>
              <a:r>
                <a:rPr lang="en-US" altLang="ko-KR" sz="11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(</a:t>
              </a:r>
              <a:r>
                <a:rPr lang="ko-KR" altLang="en-US" sz="11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출처</a:t>
              </a:r>
              <a:r>
                <a:rPr lang="en-US" altLang="ko-KR" sz="11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: </a:t>
              </a:r>
              <a:r>
                <a:rPr lang="ko-KR" altLang="en-US" sz="11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한국언론진흥재단</a:t>
              </a:r>
              <a:r>
                <a:rPr lang="en-US" altLang="ko-KR" sz="11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, </a:t>
              </a:r>
              <a:r>
                <a:rPr lang="ko-KR" altLang="en-US" sz="11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중앙일보</a:t>
              </a:r>
              <a:r>
                <a:rPr lang="en-US" altLang="ko-KR" sz="11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/ </a:t>
              </a:r>
              <a:r>
                <a:rPr lang="ko-KR" altLang="en-US" sz="11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제작</a:t>
              </a:r>
              <a:r>
                <a:rPr lang="en-US" altLang="ko-KR" sz="11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: </a:t>
              </a:r>
              <a:r>
                <a:rPr lang="ko-KR" altLang="en-US" sz="11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㈜</a:t>
              </a:r>
              <a:r>
                <a:rPr lang="ko-KR" altLang="en-US" sz="1100" dirty="0" err="1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포티투마루</a:t>
              </a:r>
              <a:r>
                <a:rPr lang="en-US" altLang="ko-KR" sz="11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)</a:t>
              </a:r>
              <a:endPara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CAC2F6E-6DB8-49EE-AF39-7232AAE95E6C}"/>
              </a:ext>
            </a:extLst>
          </p:cNvPr>
          <p:cNvSpPr/>
          <p:nvPr/>
        </p:nvSpPr>
        <p:spPr>
          <a:xfrm>
            <a:off x="649393" y="848251"/>
            <a:ext cx="1959191" cy="505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4.  </a:t>
            </a:r>
            <a:r>
              <a:rPr lang="ko-KR" altLang="en-US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프로젝트 결과</a:t>
            </a:r>
            <a:endParaRPr lang="en-US" altLang="ko-KR" sz="20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7C624E88-4016-43DE-A442-D2E6FA662624}"/>
              </a:ext>
            </a:extLst>
          </p:cNvPr>
          <p:cNvGrpSpPr/>
          <p:nvPr/>
        </p:nvGrpSpPr>
        <p:grpSpPr>
          <a:xfrm>
            <a:off x="926188" y="2756394"/>
            <a:ext cx="10630812" cy="3625345"/>
            <a:chOff x="926189" y="2582950"/>
            <a:chExt cx="10552275" cy="3849129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EE1F543-607F-4DAE-8355-EFE2F9D7B009}"/>
                </a:ext>
              </a:extLst>
            </p:cNvPr>
            <p:cNvSpPr/>
            <p:nvPr/>
          </p:nvSpPr>
          <p:spPr>
            <a:xfrm>
              <a:off x="1005540" y="2582950"/>
              <a:ext cx="10472924" cy="38491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7BC954E2-5A00-4C5F-A9B2-D7F9CA63F4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4" r="9241"/>
            <a:stretch/>
          </p:blipFill>
          <p:spPr>
            <a:xfrm>
              <a:off x="3610802" y="4525851"/>
              <a:ext cx="2650950" cy="1887342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ACBF8459-A25D-453B-B741-3C629A853A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4" r="8914"/>
            <a:stretch/>
          </p:blipFill>
          <p:spPr>
            <a:xfrm>
              <a:off x="1004300" y="4525851"/>
              <a:ext cx="2560717" cy="1887342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957B26D4-E343-49DB-8428-1BE2490411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3" r="9221"/>
            <a:stretch/>
          </p:blipFill>
          <p:spPr>
            <a:xfrm>
              <a:off x="6294621" y="4515998"/>
              <a:ext cx="2514767" cy="1900148"/>
            </a:xfrm>
            <a:prstGeom prst="rect">
              <a:avLst/>
            </a:prstGeom>
          </p:spPr>
        </p:pic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C0CA5EBF-6BD4-4BC9-A15C-CD7F9EA56BE7}"/>
                </a:ext>
              </a:extLst>
            </p:cNvPr>
            <p:cNvGrpSpPr/>
            <p:nvPr/>
          </p:nvGrpSpPr>
          <p:grpSpPr>
            <a:xfrm>
              <a:off x="926189" y="2617983"/>
              <a:ext cx="10452035" cy="1953359"/>
              <a:chOff x="618746" y="4537673"/>
              <a:chExt cx="10918836" cy="1953359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133A0769-78C4-4FEF-A723-B842BFE955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812"/>
              <a:stretch/>
            </p:blipFill>
            <p:spPr>
              <a:xfrm>
                <a:off x="618746" y="4592912"/>
                <a:ext cx="2813343" cy="1887342"/>
              </a:xfrm>
              <a:prstGeom prst="rect">
                <a:avLst/>
              </a:prstGeom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8040D6F9-C760-442E-9733-E94F97E39756}"/>
                  </a:ext>
                </a:extLst>
              </p:cNvPr>
              <p:cNvSpPr/>
              <p:nvPr/>
            </p:nvSpPr>
            <p:spPr>
              <a:xfrm>
                <a:off x="926189" y="4537674"/>
                <a:ext cx="2507199" cy="326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base"/>
                <a:r>
                  <a:rPr lang="en-US" altLang="ko-KR" sz="1400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e</a:t>
                </a:r>
                <a:r>
                  <a:rPr lang="en-US" altLang="ko-KR" sz="1400" i="0" dirty="0">
                    <a:effectLst/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xtra data question length</a:t>
                </a:r>
              </a:p>
            </p:txBody>
          </p: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74577304-BA3A-41FA-8087-34C7812B414D}"/>
                  </a:ext>
                </a:extLst>
              </p:cNvPr>
              <p:cNvGrpSpPr/>
              <p:nvPr/>
            </p:nvGrpSpPr>
            <p:grpSpPr>
              <a:xfrm>
                <a:off x="3411374" y="4537674"/>
                <a:ext cx="2813344" cy="1953358"/>
                <a:chOff x="3445821" y="4191205"/>
                <a:chExt cx="2836603" cy="2121602"/>
              </a:xfrm>
            </p:grpSpPr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9DA979CD-5245-43E2-A7F3-A24BA871B9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93" r="8044"/>
                <a:stretch/>
              </p:blipFill>
              <p:spPr>
                <a:xfrm>
                  <a:off x="3445821" y="4251201"/>
                  <a:ext cx="2836603" cy="2061606"/>
                </a:xfrm>
                <a:prstGeom prst="rect">
                  <a:avLst/>
                </a:prstGeom>
              </p:spPr>
            </p:pic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E1CBDD48-B773-4F54-B4EA-2C375135952A}"/>
                    </a:ext>
                  </a:extLst>
                </p:cNvPr>
                <p:cNvSpPr/>
                <p:nvPr/>
              </p:nvSpPr>
              <p:spPr>
                <a:xfrm>
                  <a:off x="3757397" y="4191205"/>
                  <a:ext cx="2438214" cy="33428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fontAlgn="base"/>
                  <a:r>
                    <a:rPr lang="en-US" altLang="ko-KR" sz="1400" i="0" dirty="0">
                      <a:effectLst/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news data question length</a:t>
                  </a:r>
                </a:p>
              </p:txBody>
            </p:sp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C7AFD546-A909-4EE1-8E7E-A54AEEE0B10F}"/>
                  </a:ext>
                </a:extLst>
              </p:cNvPr>
              <p:cNvGrpSpPr/>
              <p:nvPr/>
            </p:nvGrpSpPr>
            <p:grpSpPr>
              <a:xfrm>
                <a:off x="6224717" y="4537674"/>
                <a:ext cx="2629860" cy="1952950"/>
                <a:chOff x="6282423" y="4191205"/>
                <a:chExt cx="2651602" cy="2121159"/>
              </a:xfrm>
            </p:grpSpPr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C4931D97-9FDE-4AAD-ABC5-5050E472E1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98" r="8433"/>
                <a:stretch/>
              </p:blipFill>
              <p:spPr>
                <a:xfrm>
                  <a:off x="6282423" y="4248555"/>
                  <a:ext cx="2651602" cy="2063809"/>
                </a:xfrm>
                <a:prstGeom prst="rect">
                  <a:avLst/>
                </a:prstGeom>
              </p:spPr>
            </p:pic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9E025103-3C40-45E5-B9AD-DE9C8C9A53E9}"/>
                    </a:ext>
                  </a:extLst>
                </p:cNvPr>
                <p:cNvSpPr/>
                <p:nvPr/>
              </p:nvSpPr>
              <p:spPr>
                <a:xfrm>
                  <a:off x="6433127" y="4191205"/>
                  <a:ext cx="2438214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fontAlgn="base"/>
                  <a:r>
                    <a:rPr lang="en-US" altLang="ko-KR" sz="1400" i="0" dirty="0">
                      <a:effectLst/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train data question length</a:t>
                  </a:r>
                </a:p>
              </p:txBody>
            </p:sp>
          </p:grp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D53659CF-B412-4A2B-B4FB-F7C406B1A260}"/>
                  </a:ext>
                </a:extLst>
              </p:cNvPr>
              <p:cNvGrpSpPr/>
              <p:nvPr/>
            </p:nvGrpSpPr>
            <p:grpSpPr>
              <a:xfrm>
                <a:off x="8845552" y="4537673"/>
                <a:ext cx="2692030" cy="1948984"/>
                <a:chOff x="8924925" y="4191204"/>
                <a:chExt cx="2714286" cy="2116851"/>
              </a:xfrm>
            </p:grpSpPr>
            <p:pic>
              <p:nvPicPr>
                <p:cNvPr id="28" name="그림 27">
                  <a:extLst>
                    <a:ext uri="{FF2B5EF4-FFF2-40B4-BE49-F238E27FC236}">
                      <a16:creationId xmlns:a16="http://schemas.microsoft.com/office/drawing/2014/main" id="{8118FB3B-45BD-419C-9208-4261B44A0D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82" r="7407"/>
                <a:stretch/>
              </p:blipFill>
              <p:spPr>
                <a:xfrm>
                  <a:off x="8924925" y="4244246"/>
                  <a:ext cx="2714286" cy="2063809"/>
                </a:xfrm>
                <a:prstGeom prst="rect">
                  <a:avLst/>
                </a:prstGeom>
              </p:spPr>
            </p:pic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437BDD9C-9A10-4905-A153-51033A0BC164}"/>
                    </a:ext>
                  </a:extLst>
                </p:cNvPr>
                <p:cNvSpPr/>
                <p:nvPr/>
              </p:nvSpPr>
              <p:spPr>
                <a:xfrm>
                  <a:off x="9088572" y="4191204"/>
                  <a:ext cx="2438214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fontAlgn="base"/>
                  <a:r>
                    <a:rPr lang="en-US" altLang="ko-KR" sz="1400" i="0" dirty="0">
                      <a:effectLst/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test data question length</a:t>
                  </a:r>
                </a:p>
              </p:txBody>
            </p:sp>
          </p:grpSp>
        </p:grp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F02990C0-FC1E-4B64-A5DC-BE7BB3851619}"/>
                </a:ext>
              </a:extLst>
            </p:cNvPr>
            <p:cNvSpPr/>
            <p:nvPr/>
          </p:nvSpPr>
          <p:spPr>
            <a:xfrm>
              <a:off x="1165006" y="4462184"/>
              <a:ext cx="2400012" cy="326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altLang="ko-KR" sz="14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e</a:t>
              </a:r>
              <a:r>
                <a:rPr lang="en-US" altLang="ko-KR" sz="1400" i="0" dirty="0">
                  <a:effectLst/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xtra data answer length</a:t>
              </a: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E330245A-D00B-47F7-AA9B-E529902B65B9}"/>
                </a:ext>
              </a:extLst>
            </p:cNvPr>
            <p:cNvSpPr/>
            <p:nvPr/>
          </p:nvSpPr>
          <p:spPr>
            <a:xfrm>
              <a:off x="3812995" y="4462184"/>
              <a:ext cx="2400012" cy="2833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altLang="ko-KR" sz="14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news</a:t>
              </a:r>
              <a:r>
                <a:rPr lang="en-US" altLang="ko-KR" sz="1400" i="0" dirty="0">
                  <a:effectLst/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 data answer length</a:t>
              </a: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2F2738E8-3B09-4982-8850-77D8515ABDE1}"/>
                </a:ext>
              </a:extLst>
            </p:cNvPr>
            <p:cNvSpPr/>
            <p:nvPr/>
          </p:nvSpPr>
          <p:spPr>
            <a:xfrm>
              <a:off x="6474901" y="4467997"/>
              <a:ext cx="2400012" cy="2833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altLang="ko-KR" sz="14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train</a:t>
              </a:r>
              <a:r>
                <a:rPr lang="en-US" altLang="ko-KR" sz="1400" i="0" dirty="0">
                  <a:effectLst/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 data answer length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891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C8F63CF-906E-42E3-A6C6-90E0B585B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"/>
                    </a14:imgEffect>
                    <a14:imgEffect>
                      <a14:saturation sat="22000"/>
                    </a14:imgEffect>
                    <a14:imgEffect>
                      <a14:brightnessContrast bright="20000" contras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0318" r="20741"/>
          <a:stretch/>
        </p:blipFill>
        <p:spPr>
          <a:xfrm>
            <a:off x="6850743" y="0"/>
            <a:ext cx="5341257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CDFEC9-C8EA-4C5F-90AC-FBB2C5E79516}"/>
              </a:ext>
            </a:extLst>
          </p:cNvPr>
          <p:cNvSpPr/>
          <p:nvPr/>
        </p:nvSpPr>
        <p:spPr>
          <a:xfrm>
            <a:off x="6797159" y="0"/>
            <a:ext cx="539484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CBDF6C-00DA-432E-A5B6-975955BE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12807"/>
            <a:ext cx="2743200" cy="365125"/>
          </a:xfrm>
        </p:spPr>
        <p:txBody>
          <a:bodyPr/>
          <a:lstStyle/>
          <a:p>
            <a:fld id="{0310C1EB-414A-4072-9327-962B63EBA141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7BC3C9-0324-494C-B373-656DBDB523C4}"/>
              </a:ext>
            </a:extLst>
          </p:cNvPr>
          <p:cNvSpPr/>
          <p:nvPr/>
        </p:nvSpPr>
        <p:spPr>
          <a:xfrm>
            <a:off x="721831" y="1010122"/>
            <a:ext cx="2319866" cy="5876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4.  </a:t>
            </a:r>
            <a:r>
              <a:rPr lang="ko-KR" altLang="en-US" sz="2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프로젝트 결과</a:t>
            </a:r>
            <a:endParaRPr lang="en-US" altLang="ko-KR" sz="2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FEB071-2DEB-45BE-BDA8-D2ECEAED28E0}"/>
              </a:ext>
            </a:extLst>
          </p:cNvPr>
          <p:cNvSpPr txBox="1"/>
          <p:nvPr/>
        </p:nvSpPr>
        <p:spPr>
          <a:xfrm>
            <a:off x="324561" y="269188"/>
            <a:ext cx="3109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groom 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자연어처리 전문가 양성과정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5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기</a:t>
            </a:r>
            <a:endParaRPr lang="en-US" altLang="ko-KR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2</a:t>
            </a:r>
            <a:r>
              <a:rPr lang="en-US" altLang="ko-KR" sz="1400" baseline="30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nd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Project Korean MRC(QA)</a:t>
            </a:r>
            <a:endParaRPr lang="ko-KR" altLang="en-US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BC036D-3603-44A5-8076-AB631E2B9DF5}"/>
              </a:ext>
            </a:extLst>
          </p:cNvPr>
          <p:cNvSpPr/>
          <p:nvPr/>
        </p:nvSpPr>
        <p:spPr>
          <a:xfrm>
            <a:off x="3041697" y="1028420"/>
            <a:ext cx="22142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3200" dirty="0">
                <a:solidFill>
                  <a:srgbClr val="222222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KE-T5-base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B1522A6-FC1B-4BEF-9577-B8563B4926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307467"/>
              </p:ext>
            </p:extLst>
          </p:nvPr>
        </p:nvGraphicFramePr>
        <p:xfrm>
          <a:off x="779170" y="4646325"/>
          <a:ext cx="10962170" cy="156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4163">
                  <a:extLst>
                    <a:ext uri="{9D8B030D-6E8A-4147-A177-3AD203B41FA5}">
                      <a16:colId xmlns:a16="http://schemas.microsoft.com/office/drawing/2014/main" val="3402443527"/>
                    </a:ext>
                  </a:extLst>
                </a:gridCol>
                <a:gridCol w="1654873">
                  <a:extLst>
                    <a:ext uri="{9D8B030D-6E8A-4147-A177-3AD203B41FA5}">
                      <a16:colId xmlns:a16="http://schemas.microsoft.com/office/drawing/2014/main" val="1601132552"/>
                    </a:ext>
                  </a:extLst>
                </a:gridCol>
                <a:gridCol w="1370569">
                  <a:extLst>
                    <a:ext uri="{9D8B030D-6E8A-4147-A177-3AD203B41FA5}">
                      <a16:colId xmlns:a16="http://schemas.microsoft.com/office/drawing/2014/main" val="1690966259"/>
                    </a:ext>
                  </a:extLst>
                </a:gridCol>
                <a:gridCol w="2028825">
                  <a:extLst>
                    <a:ext uri="{9D8B030D-6E8A-4147-A177-3AD203B41FA5}">
                      <a16:colId xmlns:a16="http://schemas.microsoft.com/office/drawing/2014/main" val="1880168503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3745636912"/>
                    </a:ext>
                  </a:extLst>
                </a:gridCol>
                <a:gridCol w="2178240">
                  <a:extLst>
                    <a:ext uri="{9D8B030D-6E8A-4147-A177-3AD203B41FA5}">
                      <a16:colId xmlns:a16="http://schemas.microsoft.com/office/drawing/2014/main" val="633817335"/>
                    </a:ext>
                  </a:extLst>
                </a:gridCol>
              </a:tblGrid>
              <a:tr h="392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3e-4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8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10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0.8666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1.4030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0.9565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302831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3e-4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16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10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0.8991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1.1910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0.9030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858638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3e-4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32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10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0.8448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1.0940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0.7739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830297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1e-3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64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10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0.8437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0.9136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0.4413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786645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936FDC8C-D1E8-42E3-9C20-A64FDBE0FB63}"/>
              </a:ext>
            </a:extLst>
          </p:cNvPr>
          <p:cNvGrpSpPr/>
          <p:nvPr/>
        </p:nvGrpSpPr>
        <p:grpSpPr>
          <a:xfrm>
            <a:off x="884039" y="4307771"/>
            <a:ext cx="10528791" cy="358174"/>
            <a:chOff x="884039" y="4445899"/>
            <a:chExt cx="10528791" cy="35817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CB3ACAD-BBDB-4043-BB7A-413012D987C8}"/>
                </a:ext>
              </a:extLst>
            </p:cNvPr>
            <p:cNvSpPr/>
            <p:nvPr/>
          </p:nvSpPr>
          <p:spPr>
            <a:xfrm>
              <a:off x="884039" y="4453259"/>
              <a:ext cx="130850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ko-KR" sz="1600" dirty="0">
                  <a:solidFill>
                    <a:srgbClr val="222222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learning rate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250DFCF-EC9C-4E49-B3A7-0EA54BE4AE80}"/>
                </a:ext>
              </a:extLst>
            </p:cNvPr>
            <p:cNvSpPr/>
            <p:nvPr/>
          </p:nvSpPr>
          <p:spPr>
            <a:xfrm>
              <a:off x="2705869" y="4465519"/>
              <a:ext cx="107670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600" dirty="0">
                  <a:solidFill>
                    <a:srgbClr val="222222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batch size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AD9ACF2-D770-4C00-9C59-312AB6EE9027}"/>
                </a:ext>
              </a:extLst>
            </p:cNvPr>
            <p:cNvSpPr/>
            <p:nvPr/>
          </p:nvSpPr>
          <p:spPr>
            <a:xfrm>
              <a:off x="4357482" y="4445899"/>
              <a:ext cx="753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600" dirty="0">
                  <a:solidFill>
                    <a:srgbClr val="222222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epoch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51F52F2-8540-46CB-B255-8063CD412B1B}"/>
                </a:ext>
              </a:extLst>
            </p:cNvPr>
            <p:cNvSpPr/>
            <p:nvPr/>
          </p:nvSpPr>
          <p:spPr>
            <a:xfrm>
              <a:off x="9938067" y="4445899"/>
              <a:ext cx="147476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600" dirty="0">
                  <a:solidFill>
                    <a:srgbClr val="222222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validation loss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9DDD603-BE68-42AC-A471-24B1BEEE1B3D}"/>
                </a:ext>
              </a:extLst>
            </p:cNvPr>
            <p:cNvSpPr/>
            <p:nvPr/>
          </p:nvSpPr>
          <p:spPr>
            <a:xfrm>
              <a:off x="8066982" y="4445899"/>
              <a:ext cx="88626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600" dirty="0">
                  <a:solidFill>
                    <a:srgbClr val="222222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edit acc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411B826-E65F-4995-A2E6-61D49F8F5403}"/>
                </a:ext>
              </a:extLst>
            </p:cNvPr>
            <p:cNvSpPr/>
            <p:nvPr/>
          </p:nvSpPr>
          <p:spPr>
            <a:xfrm>
              <a:off x="5905083" y="4465519"/>
              <a:ext cx="112139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600" dirty="0">
                  <a:solidFill>
                    <a:srgbClr val="222222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cosine acc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67CF1D07-1CB4-4019-87BE-77EC95A43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867" y="1650997"/>
            <a:ext cx="10945473" cy="260356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1BF08EA-A796-4AE6-8418-AC679CA70C95}"/>
              </a:ext>
            </a:extLst>
          </p:cNvPr>
          <p:cNvSpPr/>
          <p:nvPr/>
        </p:nvSpPr>
        <p:spPr>
          <a:xfrm>
            <a:off x="5309542" y="1010122"/>
            <a:ext cx="56991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extra_data</a:t>
            </a:r>
            <a:r>
              <a:rPr lang="en-US" altLang="ko-KR" sz="16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: 10,000</a:t>
            </a:r>
            <a:r>
              <a:rPr lang="ko-KR" altLang="en-US" sz="16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개 </a:t>
            </a:r>
            <a:endParaRPr lang="en-US" altLang="ko-KR" sz="105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pPr fontAlgn="base"/>
            <a:r>
              <a:rPr lang="en-US" altLang="ko-KR" sz="1600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news_data</a:t>
            </a:r>
            <a:r>
              <a:rPr lang="en-US" altLang="ko-KR" sz="16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: 10,000</a:t>
            </a:r>
            <a:r>
              <a:rPr lang="ko-KR" altLang="en-US" sz="16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개</a:t>
            </a:r>
            <a:endParaRPr lang="en-US" altLang="ko-KR" sz="16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2925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C8F63CF-906E-42E3-A6C6-90E0B585B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"/>
                    </a14:imgEffect>
                    <a14:imgEffect>
                      <a14:saturation sat="22000"/>
                    </a14:imgEffect>
                    <a14:imgEffect>
                      <a14:brightnessContrast bright="20000" contras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0318" r="20741"/>
          <a:stretch/>
        </p:blipFill>
        <p:spPr>
          <a:xfrm>
            <a:off x="6850743" y="0"/>
            <a:ext cx="5341257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CDFEC9-C8EA-4C5F-90AC-FBB2C5E79516}"/>
              </a:ext>
            </a:extLst>
          </p:cNvPr>
          <p:cNvSpPr/>
          <p:nvPr/>
        </p:nvSpPr>
        <p:spPr>
          <a:xfrm>
            <a:off x="6797159" y="0"/>
            <a:ext cx="539484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CBDF6C-00DA-432E-A5B6-975955BE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12807"/>
            <a:ext cx="2743200" cy="365125"/>
          </a:xfrm>
        </p:spPr>
        <p:txBody>
          <a:bodyPr/>
          <a:lstStyle/>
          <a:p>
            <a:fld id="{0310C1EB-414A-4072-9327-962B63EBA141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7BC3C9-0324-494C-B373-656DBDB523C4}"/>
              </a:ext>
            </a:extLst>
          </p:cNvPr>
          <p:cNvSpPr/>
          <p:nvPr/>
        </p:nvSpPr>
        <p:spPr>
          <a:xfrm>
            <a:off x="721831" y="1010122"/>
            <a:ext cx="2319866" cy="5876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4.  </a:t>
            </a:r>
            <a:r>
              <a:rPr lang="ko-KR" altLang="en-US" sz="2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프로젝트 결과</a:t>
            </a:r>
            <a:endParaRPr lang="en-US" altLang="ko-KR" sz="2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FEB071-2DEB-45BE-BDA8-D2ECEAED28E0}"/>
              </a:ext>
            </a:extLst>
          </p:cNvPr>
          <p:cNvSpPr txBox="1"/>
          <p:nvPr/>
        </p:nvSpPr>
        <p:spPr>
          <a:xfrm>
            <a:off x="324561" y="269188"/>
            <a:ext cx="3109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groom 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자연어처리 전문가 양성과정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5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기</a:t>
            </a:r>
            <a:endParaRPr lang="en-US" altLang="ko-KR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2</a:t>
            </a:r>
            <a:r>
              <a:rPr lang="en-US" altLang="ko-KR" sz="1400" baseline="30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nd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Project Korean MRC(QA)</a:t>
            </a:r>
            <a:endParaRPr lang="ko-KR" altLang="en-US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BC036D-3603-44A5-8076-AB631E2B9DF5}"/>
              </a:ext>
            </a:extLst>
          </p:cNvPr>
          <p:cNvSpPr/>
          <p:nvPr/>
        </p:nvSpPr>
        <p:spPr>
          <a:xfrm>
            <a:off x="3041697" y="1028420"/>
            <a:ext cx="22142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3200" dirty="0">
                <a:solidFill>
                  <a:srgbClr val="222222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KE-T5-base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8F01287-8EF7-4134-86C3-D1EF40451E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0" t="1142" r="198"/>
          <a:stretch/>
        </p:blipFill>
        <p:spPr>
          <a:xfrm>
            <a:off x="829435" y="1906678"/>
            <a:ext cx="10903134" cy="2513919"/>
          </a:xfrm>
          <a:prstGeom prst="rect">
            <a:avLst/>
          </a:prstGeom>
        </p:spPr>
      </p:pic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03273B3-D0F4-4A87-9A9B-3E9F362896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97765"/>
              </p:ext>
            </p:extLst>
          </p:nvPr>
        </p:nvGraphicFramePr>
        <p:xfrm>
          <a:off x="799917" y="5045540"/>
          <a:ext cx="10962170" cy="78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4163">
                  <a:extLst>
                    <a:ext uri="{9D8B030D-6E8A-4147-A177-3AD203B41FA5}">
                      <a16:colId xmlns:a16="http://schemas.microsoft.com/office/drawing/2014/main" val="3402443527"/>
                    </a:ext>
                  </a:extLst>
                </a:gridCol>
                <a:gridCol w="1654873">
                  <a:extLst>
                    <a:ext uri="{9D8B030D-6E8A-4147-A177-3AD203B41FA5}">
                      <a16:colId xmlns:a16="http://schemas.microsoft.com/office/drawing/2014/main" val="1601132552"/>
                    </a:ext>
                  </a:extLst>
                </a:gridCol>
                <a:gridCol w="1370569">
                  <a:extLst>
                    <a:ext uri="{9D8B030D-6E8A-4147-A177-3AD203B41FA5}">
                      <a16:colId xmlns:a16="http://schemas.microsoft.com/office/drawing/2014/main" val="1690966259"/>
                    </a:ext>
                  </a:extLst>
                </a:gridCol>
                <a:gridCol w="2028825">
                  <a:extLst>
                    <a:ext uri="{9D8B030D-6E8A-4147-A177-3AD203B41FA5}">
                      <a16:colId xmlns:a16="http://schemas.microsoft.com/office/drawing/2014/main" val="1880168503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3745636912"/>
                    </a:ext>
                  </a:extLst>
                </a:gridCol>
                <a:gridCol w="2178240">
                  <a:extLst>
                    <a:ext uri="{9D8B030D-6E8A-4147-A177-3AD203B41FA5}">
                      <a16:colId xmlns:a16="http://schemas.microsoft.com/office/drawing/2014/main" val="633817335"/>
                    </a:ext>
                  </a:extLst>
                </a:gridCol>
              </a:tblGrid>
              <a:tr h="392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1e-4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32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7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0.8879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0.9594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0.5258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302831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2e-4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16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7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0.9138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0.9669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0.5170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858638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C60DCB73-560F-4956-93BD-082E7C7BFE84}"/>
              </a:ext>
            </a:extLst>
          </p:cNvPr>
          <p:cNvGrpSpPr/>
          <p:nvPr/>
        </p:nvGrpSpPr>
        <p:grpSpPr>
          <a:xfrm>
            <a:off x="904786" y="4706986"/>
            <a:ext cx="10528791" cy="358174"/>
            <a:chOff x="884039" y="4445899"/>
            <a:chExt cx="10528791" cy="358174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1B1E027-8195-4C05-851D-54AAD1441861}"/>
                </a:ext>
              </a:extLst>
            </p:cNvPr>
            <p:cNvSpPr/>
            <p:nvPr/>
          </p:nvSpPr>
          <p:spPr>
            <a:xfrm>
              <a:off x="884039" y="4453259"/>
              <a:ext cx="130850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ko-KR" sz="1600" dirty="0">
                  <a:solidFill>
                    <a:srgbClr val="222222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learning rate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6F46963-199E-470B-A8FA-3D663DEBBE27}"/>
                </a:ext>
              </a:extLst>
            </p:cNvPr>
            <p:cNvSpPr/>
            <p:nvPr/>
          </p:nvSpPr>
          <p:spPr>
            <a:xfrm>
              <a:off x="2705869" y="4465519"/>
              <a:ext cx="107670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600" dirty="0">
                  <a:solidFill>
                    <a:srgbClr val="222222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batch size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980FB44-19A0-4314-8C1D-59C8C051C927}"/>
                </a:ext>
              </a:extLst>
            </p:cNvPr>
            <p:cNvSpPr/>
            <p:nvPr/>
          </p:nvSpPr>
          <p:spPr>
            <a:xfrm>
              <a:off x="4357482" y="4445899"/>
              <a:ext cx="753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600" dirty="0">
                  <a:solidFill>
                    <a:srgbClr val="222222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epoch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FB3A639-FDBA-4597-9B28-DB85F1E31269}"/>
                </a:ext>
              </a:extLst>
            </p:cNvPr>
            <p:cNvSpPr/>
            <p:nvPr/>
          </p:nvSpPr>
          <p:spPr>
            <a:xfrm>
              <a:off x="9938067" y="4445899"/>
              <a:ext cx="147476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600" dirty="0">
                  <a:solidFill>
                    <a:srgbClr val="222222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validation loss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FC176D2-4DC5-480E-B13F-F277C1749E31}"/>
                </a:ext>
              </a:extLst>
            </p:cNvPr>
            <p:cNvSpPr/>
            <p:nvPr/>
          </p:nvSpPr>
          <p:spPr>
            <a:xfrm>
              <a:off x="8066982" y="4445899"/>
              <a:ext cx="88626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600" dirty="0">
                  <a:solidFill>
                    <a:srgbClr val="222222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edit acc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C6C1C29-1EDB-408C-B08A-E09817938CF1}"/>
                </a:ext>
              </a:extLst>
            </p:cNvPr>
            <p:cNvSpPr/>
            <p:nvPr/>
          </p:nvSpPr>
          <p:spPr>
            <a:xfrm>
              <a:off x="5905083" y="4465519"/>
              <a:ext cx="112139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600" dirty="0">
                  <a:solidFill>
                    <a:srgbClr val="222222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cosine acc</a:t>
              </a: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9C47197-C6E0-47E1-B3B8-ECB727AC653D}"/>
              </a:ext>
            </a:extLst>
          </p:cNvPr>
          <p:cNvSpPr/>
          <p:nvPr/>
        </p:nvSpPr>
        <p:spPr>
          <a:xfrm>
            <a:off x="5309542" y="1010122"/>
            <a:ext cx="56991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extra_data</a:t>
            </a:r>
            <a:r>
              <a:rPr lang="en-US" altLang="ko-KR" sz="16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: 30,000</a:t>
            </a:r>
            <a:r>
              <a:rPr lang="ko-KR" altLang="en-US" sz="16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개 </a:t>
            </a:r>
            <a:endParaRPr lang="en-US" altLang="ko-KR" sz="105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pPr fontAlgn="base"/>
            <a:r>
              <a:rPr lang="en-US" altLang="ko-KR" sz="1600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news_data</a:t>
            </a:r>
            <a:r>
              <a:rPr lang="en-US" altLang="ko-KR" sz="16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: 10,000</a:t>
            </a:r>
            <a:r>
              <a:rPr lang="ko-KR" altLang="en-US" sz="16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개</a:t>
            </a:r>
            <a:endParaRPr lang="en-US" altLang="ko-KR" sz="16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0363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C8F63CF-906E-42E3-A6C6-90E0B585B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"/>
                    </a14:imgEffect>
                    <a14:imgEffect>
                      <a14:saturation sat="22000"/>
                    </a14:imgEffect>
                    <a14:imgEffect>
                      <a14:brightnessContrast bright="20000" contras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0318" r="20741"/>
          <a:stretch/>
        </p:blipFill>
        <p:spPr>
          <a:xfrm>
            <a:off x="6850743" y="0"/>
            <a:ext cx="5341257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CDFEC9-C8EA-4C5F-90AC-FBB2C5E79516}"/>
              </a:ext>
            </a:extLst>
          </p:cNvPr>
          <p:cNvSpPr/>
          <p:nvPr/>
        </p:nvSpPr>
        <p:spPr>
          <a:xfrm>
            <a:off x="6797159" y="0"/>
            <a:ext cx="539484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CBDF6C-00DA-432E-A5B6-975955BE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12807"/>
            <a:ext cx="2743200" cy="365125"/>
          </a:xfrm>
        </p:spPr>
        <p:txBody>
          <a:bodyPr/>
          <a:lstStyle/>
          <a:p>
            <a:fld id="{0310C1EB-414A-4072-9327-962B63EBA141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FEB071-2DEB-45BE-BDA8-D2ECEAED28E0}"/>
              </a:ext>
            </a:extLst>
          </p:cNvPr>
          <p:cNvSpPr txBox="1"/>
          <p:nvPr/>
        </p:nvSpPr>
        <p:spPr>
          <a:xfrm>
            <a:off x="324561" y="269188"/>
            <a:ext cx="3109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groom 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자연어처리 전문가 양성과정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5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기</a:t>
            </a:r>
            <a:endParaRPr lang="en-US" altLang="ko-KR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2</a:t>
            </a:r>
            <a:r>
              <a:rPr lang="en-US" altLang="ko-KR" sz="1400" baseline="30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nd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Project Korean MRC(QA)</a:t>
            </a:r>
            <a:endParaRPr lang="ko-KR" altLang="en-US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3F6F95B-3BD8-4384-8A5E-419464E00C78}"/>
              </a:ext>
            </a:extLst>
          </p:cNvPr>
          <p:cNvSpPr/>
          <p:nvPr/>
        </p:nvSpPr>
        <p:spPr>
          <a:xfrm>
            <a:off x="649393" y="848251"/>
            <a:ext cx="1959191" cy="505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4.  </a:t>
            </a:r>
            <a:r>
              <a:rPr lang="ko-KR" altLang="en-US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프로젝트 결과</a:t>
            </a:r>
            <a:endParaRPr lang="en-US" altLang="ko-KR" sz="20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3B28362-CDEE-45D8-875D-63695B68CA9C}"/>
              </a:ext>
            </a:extLst>
          </p:cNvPr>
          <p:cNvSpPr/>
          <p:nvPr/>
        </p:nvSpPr>
        <p:spPr>
          <a:xfrm>
            <a:off x="2572544" y="808432"/>
            <a:ext cx="21303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3200" dirty="0">
                <a:solidFill>
                  <a:srgbClr val="222222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generation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4F307A7-F6C0-421E-8342-5DE2AFE1754E}"/>
              </a:ext>
            </a:extLst>
          </p:cNvPr>
          <p:cNvCxnSpPr>
            <a:cxnSpLocks/>
          </p:cNvCxnSpPr>
          <p:nvPr/>
        </p:nvCxnSpPr>
        <p:spPr>
          <a:xfrm>
            <a:off x="6120031" y="1666218"/>
            <a:ext cx="0" cy="4303658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7B69869-0DDD-46FC-9394-45B14D342A27}"/>
              </a:ext>
            </a:extLst>
          </p:cNvPr>
          <p:cNvSpPr/>
          <p:nvPr/>
        </p:nvSpPr>
        <p:spPr>
          <a:xfrm>
            <a:off x="6479257" y="1750983"/>
            <a:ext cx="2740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2800" dirty="0" err="1">
                <a:solidFill>
                  <a:srgbClr val="222222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Top_p</a:t>
            </a:r>
            <a:r>
              <a:rPr lang="en-US" altLang="ko-KR" sz="2800" dirty="0">
                <a:solidFill>
                  <a:srgbClr val="222222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sampling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1B97B55-2E78-4A9F-ADBC-1ACF564B99A9}"/>
              </a:ext>
            </a:extLst>
          </p:cNvPr>
          <p:cNvSpPr/>
          <p:nvPr/>
        </p:nvSpPr>
        <p:spPr>
          <a:xfrm>
            <a:off x="6479257" y="2350899"/>
            <a:ext cx="54841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: Top-p sampling chooses from the smallest possible </a:t>
            </a:r>
          </a:p>
          <a:p>
            <a:r>
              <a:rPr lang="en-US" altLang="ko-KR" sz="16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set of words whose cumulative probability exceeds the probability p. </a:t>
            </a:r>
            <a:endParaRPr lang="ko-KR" altLang="en-US" sz="16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6615034-1804-4F72-A1C9-426DA0E87543}"/>
              </a:ext>
            </a:extLst>
          </p:cNvPr>
          <p:cNvSpPr/>
          <p:nvPr/>
        </p:nvSpPr>
        <p:spPr>
          <a:xfrm>
            <a:off x="649393" y="1750983"/>
            <a:ext cx="27072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2800" dirty="0" err="1">
                <a:solidFill>
                  <a:srgbClr val="222222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Top_k</a:t>
            </a:r>
            <a:r>
              <a:rPr lang="en-US" altLang="ko-KR" sz="2800" dirty="0">
                <a:solidFill>
                  <a:srgbClr val="222222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sampling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07D0BAA-BB20-4C1B-BD8E-326B060AFBB5}"/>
              </a:ext>
            </a:extLst>
          </p:cNvPr>
          <p:cNvSpPr/>
          <p:nvPr/>
        </p:nvSpPr>
        <p:spPr>
          <a:xfrm>
            <a:off x="649393" y="2350900"/>
            <a:ext cx="47454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: The K most likely next words are filtered and the probability mass is redistributed among only those K next words.</a:t>
            </a:r>
            <a:endParaRPr lang="ko-KR" altLang="en-US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32817C6A-4350-40BD-99CD-7E70C206CFC4}"/>
              </a:ext>
            </a:extLst>
          </p:cNvPr>
          <p:cNvGrpSpPr/>
          <p:nvPr/>
        </p:nvGrpSpPr>
        <p:grpSpPr>
          <a:xfrm>
            <a:off x="444334" y="3258593"/>
            <a:ext cx="5447098" cy="2829335"/>
            <a:chOff x="4247068" y="3225882"/>
            <a:chExt cx="3930473" cy="2324963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BFDE627-260F-4DA5-80EA-BAE3CFD020C0}"/>
                </a:ext>
              </a:extLst>
            </p:cNvPr>
            <p:cNvSpPr/>
            <p:nvPr/>
          </p:nvSpPr>
          <p:spPr>
            <a:xfrm>
              <a:off x="4247068" y="3225882"/>
              <a:ext cx="3930473" cy="22170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3AAB14D5-B011-46E1-B2B0-2CA045891816}"/>
                </a:ext>
              </a:extLst>
            </p:cNvPr>
            <p:cNvGrpSpPr/>
            <p:nvPr/>
          </p:nvGrpSpPr>
          <p:grpSpPr>
            <a:xfrm>
              <a:off x="4299533" y="3282881"/>
              <a:ext cx="3830466" cy="2267964"/>
              <a:chOff x="4375943" y="3289761"/>
              <a:chExt cx="3718160" cy="2176190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AF5F1405-4D71-4EF7-AEDE-17A0D9F5E5D7}"/>
                  </a:ext>
                </a:extLst>
              </p:cNvPr>
              <p:cNvGrpSpPr/>
              <p:nvPr/>
            </p:nvGrpSpPr>
            <p:grpSpPr>
              <a:xfrm>
                <a:off x="4375943" y="3289761"/>
                <a:ext cx="3718160" cy="1984788"/>
                <a:chOff x="4455707" y="3291471"/>
                <a:chExt cx="4623411" cy="2006684"/>
              </a:xfrm>
            </p:grpSpPr>
            <p:pic>
              <p:nvPicPr>
                <p:cNvPr id="70" name="Picture 7" descr="Top K sampling">
                  <a:extLst>
                    <a:ext uri="{FF2B5EF4-FFF2-40B4-BE49-F238E27FC236}">
                      <a16:creationId xmlns:a16="http://schemas.microsoft.com/office/drawing/2014/main" id="{C49BB161-19D4-4175-B442-CE28FD42C3F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737" r="-973"/>
                <a:stretch/>
              </p:blipFill>
              <p:spPr bwMode="auto">
                <a:xfrm>
                  <a:off x="6680035" y="3295170"/>
                  <a:ext cx="2399083" cy="200298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9" name="Picture 7" descr="Top K sampling">
                  <a:extLst>
                    <a:ext uri="{FF2B5EF4-FFF2-40B4-BE49-F238E27FC236}">
                      <a16:creationId xmlns:a16="http://schemas.microsoft.com/office/drawing/2014/main" id="{8C71913F-ED2F-4793-AB3F-15C9BD02E90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2216"/>
                <a:stretch/>
              </p:blipFill>
              <p:spPr bwMode="auto">
                <a:xfrm>
                  <a:off x="4455707" y="3291471"/>
                  <a:ext cx="2399083" cy="200298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87B5F3B5-F9B4-417B-B44D-A282EC8616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3349" b="-9792"/>
              <a:stretch/>
            </p:blipFill>
            <p:spPr>
              <a:xfrm>
                <a:off x="5929516" y="5270890"/>
                <a:ext cx="402042" cy="195061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791C2F7-F961-4BDF-9340-71CAA20DB6C9}"/>
              </a:ext>
            </a:extLst>
          </p:cNvPr>
          <p:cNvGrpSpPr/>
          <p:nvPr/>
        </p:nvGrpSpPr>
        <p:grpSpPr>
          <a:xfrm>
            <a:off x="6468534" y="3327958"/>
            <a:ext cx="5346088" cy="2759971"/>
            <a:chOff x="6550734" y="3258592"/>
            <a:chExt cx="5263887" cy="2759971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557909F-9B2F-4B66-8382-D60795D49F72}"/>
                </a:ext>
              </a:extLst>
            </p:cNvPr>
            <p:cNvSpPr/>
            <p:nvPr/>
          </p:nvSpPr>
          <p:spPr>
            <a:xfrm>
              <a:off x="6550734" y="3258592"/>
              <a:ext cx="5263887" cy="27599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098" name="Picture 2" descr="Top p sampling">
              <a:extLst>
                <a:ext uri="{FF2B5EF4-FFF2-40B4-BE49-F238E27FC236}">
                  <a16:creationId xmlns:a16="http://schemas.microsoft.com/office/drawing/2014/main" id="{8743749F-E82A-49E3-9451-C0CAFF0CFE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604"/>
            <a:stretch/>
          </p:blipFill>
          <p:spPr bwMode="auto">
            <a:xfrm>
              <a:off x="6568559" y="3293115"/>
              <a:ext cx="2847194" cy="2509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85998FF-F167-4126-B7D4-D68EE6348C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-1" r="2352" b="5660"/>
            <a:stretch/>
          </p:blipFill>
          <p:spPr>
            <a:xfrm>
              <a:off x="8850718" y="5802873"/>
              <a:ext cx="790690" cy="215690"/>
            </a:xfrm>
            <a:prstGeom prst="rect">
              <a:avLst/>
            </a:prstGeom>
          </p:spPr>
        </p:pic>
        <p:pic>
          <p:nvPicPr>
            <p:cNvPr id="32" name="Picture 2" descr="Top p sampling">
              <a:extLst>
                <a:ext uri="{FF2B5EF4-FFF2-40B4-BE49-F238E27FC236}">
                  <a16:creationId xmlns:a16="http://schemas.microsoft.com/office/drawing/2014/main" id="{4B7DFA7D-7242-4FB3-AA9C-8CBDC7DD76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348" r="-296"/>
            <a:stretch/>
          </p:blipFill>
          <p:spPr bwMode="auto">
            <a:xfrm>
              <a:off x="9272855" y="3293115"/>
              <a:ext cx="2533203" cy="2509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368C991-57A4-442F-A115-D336B2878CBC}"/>
              </a:ext>
            </a:extLst>
          </p:cNvPr>
          <p:cNvCxnSpPr>
            <a:cxnSpLocks/>
          </p:cNvCxnSpPr>
          <p:nvPr/>
        </p:nvCxnSpPr>
        <p:spPr>
          <a:xfrm>
            <a:off x="3271619" y="3327958"/>
            <a:ext cx="0" cy="2252871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BDC9A1F-6A8E-4D05-91F0-8840ACC58EE4}"/>
              </a:ext>
            </a:extLst>
          </p:cNvPr>
          <p:cNvCxnSpPr>
            <a:cxnSpLocks/>
          </p:cNvCxnSpPr>
          <p:nvPr/>
        </p:nvCxnSpPr>
        <p:spPr>
          <a:xfrm>
            <a:off x="9299039" y="3362481"/>
            <a:ext cx="0" cy="2252871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84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C8F63CF-906E-42E3-A6C6-90E0B585B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"/>
                    </a14:imgEffect>
                    <a14:imgEffect>
                      <a14:saturation sat="22000"/>
                    </a14:imgEffect>
                    <a14:imgEffect>
                      <a14:brightnessContrast bright="20000" contras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0318" r="20741"/>
          <a:stretch/>
        </p:blipFill>
        <p:spPr>
          <a:xfrm>
            <a:off x="6850743" y="0"/>
            <a:ext cx="5341257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CDFEC9-C8EA-4C5F-90AC-FBB2C5E79516}"/>
              </a:ext>
            </a:extLst>
          </p:cNvPr>
          <p:cNvSpPr/>
          <p:nvPr/>
        </p:nvSpPr>
        <p:spPr>
          <a:xfrm>
            <a:off x="6797159" y="0"/>
            <a:ext cx="539484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CBDF6C-00DA-432E-A5B6-975955BE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12807"/>
            <a:ext cx="2743200" cy="365125"/>
          </a:xfrm>
        </p:spPr>
        <p:txBody>
          <a:bodyPr/>
          <a:lstStyle/>
          <a:p>
            <a:fld id="{0310C1EB-414A-4072-9327-962B63EBA141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7BC3C9-0324-494C-B373-656DBDB523C4}"/>
              </a:ext>
            </a:extLst>
          </p:cNvPr>
          <p:cNvSpPr/>
          <p:nvPr/>
        </p:nvSpPr>
        <p:spPr>
          <a:xfrm>
            <a:off x="721831" y="1010122"/>
            <a:ext cx="2319866" cy="5876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4.  </a:t>
            </a:r>
            <a:r>
              <a:rPr lang="ko-KR" altLang="en-US" sz="2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프로젝트 결과</a:t>
            </a:r>
            <a:endParaRPr lang="en-US" altLang="ko-KR" sz="2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FEB071-2DEB-45BE-BDA8-D2ECEAED28E0}"/>
              </a:ext>
            </a:extLst>
          </p:cNvPr>
          <p:cNvSpPr txBox="1"/>
          <p:nvPr/>
        </p:nvSpPr>
        <p:spPr>
          <a:xfrm>
            <a:off x="324561" y="269188"/>
            <a:ext cx="3109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groom 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자연어처리 전문가 양성과정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5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기</a:t>
            </a:r>
            <a:endParaRPr lang="en-US" altLang="ko-KR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2</a:t>
            </a:r>
            <a:r>
              <a:rPr lang="en-US" altLang="ko-KR" sz="1400" baseline="30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nd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Project Korean MRC(QA)</a:t>
            </a:r>
            <a:endParaRPr lang="ko-KR" altLang="en-US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BC036D-3603-44A5-8076-AB631E2B9DF5}"/>
              </a:ext>
            </a:extLst>
          </p:cNvPr>
          <p:cNvSpPr/>
          <p:nvPr/>
        </p:nvSpPr>
        <p:spPr>
          <a:xfrm>
            <a:off x="3041697" y="1028420"/>
            <a:ext cx="22826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3200" dirty="0">
                <a:solidFill>
                  <a:srgbClr val="222222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Top 3 result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03273B3-D0F4-4A87-9A9B-3E9F362896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189407"/>
              </p:ext>
            </p:extLst>
          </p:nvPr>
        </p:nvGraphicFramePr>
        <p:xfrm>
          <a:off x="1154389" y="4671818"/>
          <a:ext cx="10097378" cy="1176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093">
                  <a:extLst>
                    <a:ext uri="{9D8B030D-6E8A-4147-A177-3AD203B41FA5}">
                      <a16:colId xmlns:a16="http://schemas.microsoft.com/office/drawing/2014/main" val="3402443527"/>
                    </a:ext>
                  </a:extLst>
                </a:gridCol>
                <a:gridCol w="1308468">
                  <a:extLst>
                    <a:ext uri="{9D8B030D-6E8A-4147-A177-3AD203B41FA5}">
                      <a16:colId xmlns:a16="http://schemas.microsoft.com/office/drawing/2014/main" val="1601132552"/>
                    </a:ext>
                  </a:extLst>
                </a:gridCol>
                <a:gridCol w="1083675">
                  <a:extLst>
                    <a:ext uri="{9D8B030D-6E8A-4147-A177-3AD203B41FA5}">
                      <a16:colId xmlns:a16="http://schemas.microsoft.com/office/drawing/2014/main" val="1690966259"/>
                    </a:ext>
                  </a:extLst>
                </a:gridCol>
                <a:gridCol w="1369486">
                  <a:extLst>
                    <a:ext uri="{9D8B030D-6E8A-4147-A177-3AD203B41FA5}">
                      <a16:colId xmlns:a16="http://schemas.microsoft.com/office/drawing/2014/main" val="1880168503"/>
                    </a:ext>
                  </a:extLst>
                </a:gridCol>
                <a:gridCol w="1319146">
                  <a:extLst>
                    <a:ext uri="{9D8B030D-6E8A-4147-A177-3AD203B41FA5}">
                      <a16:colId xmlns:a16="http://schemas.microsoft.com/office/drawing/2014/main" val="3745636912"/>
                    </a:ext>
                  </a:extLst>
                </a:gridCol>
                <a:gridCol w="1622994">
                  <a:extLst>
                    <a:ext uri="{9D8B030D-6E8A-4147-A177-3AD203B41FA5}">
                      <a16:colId xmlns:a16="http://schemas.microsoft.com/office/drawing/2014/main" val="633817335"/>
                    </a:ext>
                  </a:extLst>
                </a:gridCol>
                <a:gridCol w="2101516">
                  <a:extLst>
                    <a:ext uri="{9D8B030D-6E8A-4147-A177-3AD203B41FA5}">
                      <a16:colId xmlns:a16="http://schemas.microsoft.com/office/drawing/2014/main" val="253012733"/>
                    </a:ext>
                  </a:extLst>
                </a:gridCol>
              </a:tblGrid>
              <a:tr h="3920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1e-4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32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7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2.85464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302831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2.87772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858638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3.22021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830297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AEBDF7B7-EE30-4234-852F-34D1C7B6C343}"/>
              </a:ext>
            </a:extLst>
          </p:cNvPr>
          <p:cNvGrpSpPr/>
          <p:nvPr/>
        </p:nvGrpSpPr>
        <p:grpSpPr>
          <a:xfrm>
            <a:off x="1154388" y="4331702"/>
            <a:ext cx="9883224" cy="340116"/>
            <a:chOff x="755321" y="4292359"/>
            <a:chExt cx="9883224" cy="340116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60DCB73-560F-4956-93BD-082E7C7BFE84}"/>
                </a:ext>
              </a:extLst>
            </p:cNvPr>
            <p:cNvGrpSpPr/>
            <p:nvPr/>
          </p:nvGrpSpPr>
          <p:grpSpPr>
            <a:xfrm>
              <a:off x="755321" y="4292359"/>
              <a:ext cx="7900250" cy="340116"/>
              <a:chOff x="755321" y="4430487"/>
              <a:chExt cx="7900250" cy="340116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B1B1E027-8195-4C05-851D-54AAD1441861}"/>
                  </a:ext>
                </a:extLst>
              </p:cNvPr>
              <p:cNvSpPr/>
              <p:nvPr/>
            </p:nvSpPr>
            <p:spPr>
              <a:xfrm>
                <a:off x="755321" y="4430487"/>
                <a:ext cx="130850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600" dirty="0">
                    <a:solidFill>
                      <a:srgbClr val="222222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learning rate</a:t>
                </a: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6F46963-199E-470B-A8FA-3D663DEBBE27}"/>
                  </a:ext>
                </a:extLst>
              </p:cNvPr>
              <p:cNvSpPr/>
              <p:nvPr/>
            </p:nvSpPr>
            <p:spPr>
              <a:xfrm>
                <a:off x="2174758" y="4432049"/>
                <a:ext cx="107670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altLang="ko-KR" sz="1600" dirty="0">
                    <a:solidFill>
                      <a:srgbClr val="222222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batch size</a:t>
                </a: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5980FB44-19A0-4314-8C1D-59C8C051C927}"/>
                  </a:ext>
                </a:extLst>
              </p:cNvPr>
              <p:cNvSpPr/>
              <p:nvPr/>
            </p:nvSpPr>
            <p:spPr>
              <a:xfrm>
                <a:off x="3520623" y="4432049"/>
                <a:ext cx="75373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altLang="ko-KR" sz="1600" dirty="0">
                    <a:solidFill>
                      <a:srgbClr val="222222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epoch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CFB3A639-FDBA-4597-9B28-DB85F1E31269}"/>
                  </a:ext>
                </a:extLst>
              </p:cNvPr>
              <p:cNvSpPr/>
              <p:nvPr/>
            </p:nvSpPr>
            <p:spPr>
              <a:xfrm>
                <a:off x="7180808" y="4430487"/>
                <a:ext cx="147476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altLang="ko-KR" sz="1600" dirty="0">
                    <a:solidFill>
                      <a:srgbClr val="222222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validation loss</a:t>
                </a: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2FC176D2-4DC5-480E-B13F-F277C1749E31}"/>
                  </a:ext>
                </a:extLst>
              </p:cNvPr>
              <p:cNvSpPr/>
              <p:nvPr/>
            </p:nvSpPr>
            <p:spPr>
              <a:xfrm>
                <a:off x="6020294" y="4430487"/>
                <a:ext cx="88626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altLang="ko-KR" sz="1600" dirty="0">
                    <a:solidFill>
                      <a:srgbClr val="222222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edit acc</a:t>
                </a: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C6C1C29-1EDB-408C-B08A-E09817938CF1}"/>
                  </a:ext>
                </a:extLst>
              </p:cNvPr>
              <p:cNvSpPr/>
              <p:nvPr/>
            </p:nvSpPr>
            <p:spPr>
              <a:xfrm>
                <a:off x="4586626" y="4430487"/>
                <a:ext cx="11213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altLang="ko-KR" sz="1600" dirty="0">
                    <a:solidFill>
                      <a:srgbClr val="222222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cosine acc</a:t>
                </a:r>
              </a:p>
            </p:txBody>
          </p: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F0EFE81-05FD-42EB-899A-F1CC262F2C73}"/>
                </a:ext>
              </a:extLst>
            </p:cNvPr>
            <p:cNvSpPr/>
            <p:nvPr/>
          </p:nvSpPr>
          <p:spPr>
            <a:xfrm>
              <a:off x="8896914" y="4292359"/>
              <a:ext cx="17416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600" dirty="0">
                  <a:solidFill>
                    <a:srgbClr val="222222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submission score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5875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C8F63CF-906E-42E3-A6C6-90E0B585B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"/>
                    </a14:imgEffect>
                    <a14:imgEffect>
                      <a14:saturation sat="22000"/>
                    </a14:imgEffect>
                    <a14:imgEffect>
                      <a14:brightnessContrast bright="20000" contras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0318" r="20741"/>
          <a:stretch/>
        </p:blipFill>
        <p:spPr>
          <a:xfrm>
            <a:off x="6850743" y="0"/>
            <a:ext cx="5341257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CDFEC9-C8EA-4C5F-90AC-FBB2C5E79516}"/>
              </a:ext>
            </a:extLst>
          </p:cNvPr>
          <p:cNvSpPr/>
          <p:nvPr/>
        </p:nvSpPr>
        <p:spPr>
          <a:xfrm>
            <a:off x="6797159" y="0"/>
            <a:ext cx="539484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CBDF6C-00DA-432E-A5B6-975955BE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12807"/>
            <a:ext cx="2743200" cy="365125"/>
          </a:xfrm>
        </p:spPr>
        <p:txBody>
          <a:bodyPr/>
          <a:lstStyle/>
          <a:p>
            <a:fld id="{0310C1EB-414A-4072-9327-962B63EBA141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7BC3C9-0324-494C-B373-656DBDB523C4}"/>
              </a:ext>
            </a:extLst>
          </p:cNvPr>
          <p:cNvSpPr/>
          <p:nvPr/>
        </p:nvSpPr>
        <p:spPr>
          <a:xfrm>
            <a:off x="721831" y="1010122"/>
            <a:ext cx="2805576" cy="5876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5.  </a:t>
            </a:r>
            <a:r>
              <a:rPr lang="ko-KR" altLang="en-US" sz="2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자체 평가 및 보완 </a:t>
            </a:r>
            <a:endParaRPr lang="en-US" altLang="ko-KR" sz="2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FEB071-2DEB-45BE-BDA8-D2ECEAED28E0}"/>
              </a:ext>
            </a:extLst>
          </p:cNvPr>
          <p:cNvSpPr txBox="1"/>
          <p:nvPr/>
        </p:nvSpPr>
        <p:spPr>
          <a:xfrm>
            <a:off x="324561" y="269188"/>
            <a:ext cx="3109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groom 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자연어처리 전문가 양성과정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5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기</a:t>
            </a:r>
            <a:endParaRPr lang="en-US" altLang="ko-KR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2</a:t>
            </a:r>
            <a:r>
              <a:rPr lang="en-US" altLang="ko-KR" sz="1400" baseline="30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nd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Project Korean MRC(QA)</a:t>
            </a:r>
            <a:endParaRPr lang="ko-KR" altLang="en-US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B37D887-AD74-4423-BE43-5961D33751A1}"/>
              </a:ext>
            </a:extLst>
          </p:cNvPr>
          <p:cNvSpPr/>
          <p:nvPr/>
        </p:nvSpPr>
        <p:spPr>
          <a:xfrm>
            <a:off x="1174955" y="210294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GPU </a:t>
            </a:r>
            <a:r>
              <a:rPr lang="ko-KR" altLang="en-US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memory</a:t>
            </a:r>
            <a:r>
              <a:rPr lang="ko-KR" altLang="en-US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한계로 돌려보지 못한 모델이 있어서 아쉬웠다.</a:t>
            </a:r>
          </a:p>
        </p:txBody>
      </p:sp>
    </p:spTree>
    <p:extLst>
      <p:ext uri="{BB962C8B-B14F-4D97-AF65-F5344CB8AC3E}">
        <p14:creationId xmlns:p14="http://schemas.microsoft.com/office/powerpoint/2010/main" val="3101824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C8F63CF-906E-42E3-A6C6-90E0B585B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"/>
                    </a14:imgEffect>
                    <a14:imgEffect>
                      <a14:saturation sat="22000"/>
                    </a14:imgEffect>
                    <a14:imgEffect>
                      <a14:brightnessContrast bright="20000" contras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0318" r="20741"/>
          <a:stretch/>
        </p:blipFill>
        <p:spPr>
          <a:xfrm>
            <a:off x="6850743" y="0"/>
            <a:ext cx="5341257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CDFEC9-C8EA-4C5F-90AC-FBB2C5E79516}"/>
              </a:ext>
            </a:extLst>
          </p:cNvPr>
          <p:cNvSpPr/>
          <p:nvPr/>
        </p:nvSpPr>
        <p:spPr>
          <a:xfrm>
            <a:off x="6797159" y="0"/>
            <a:ext cx="539484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CBDF6C-00DA-432E-A5B6-975955BE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12807"/>
            <a:ext cx="2743200" cy="365125"/>
          </a:xfrm>
        </p:spPr>
        <p:txBody>
          <a:bodyPr/>
          <a:lstStyle/>
          <a:p>
            <a:fld id="{0310C1EB-414A-4072-9327-962B63EBA141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7BC3C9-0324-494C-B373-656DBDB523C4}"/>
              </a:ext>
            </a:extLst>
          </p:cNvPr>
          <p:cNvSpPr/>
          <p:nvPr/>
        </p:nvSpPr>
        <p:spPr>
          <a:xfrm>
            <a:off x="721831" y="1010122"/>
            <a:ext cx="1653338" cy="5876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References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FEB071-2DEB-45BE-BDA8-D2ECEAED28E0}"/>
              </a:ext>
            </a:extLst>
          </p:cNvPr>
          <p:cNvSpPr txBox="1"/>
          <p:nvPr/>
        </p:nvSpPr>
        <p:spPr>
          <a:xfrm>
            <a:off x="324561" y="269188"/>
            <a:ext cx="3109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groom 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자연어처리 전문가 양성과정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5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기</a:t>
            </a:r>
            <a:endParaRPr lang="en-US" altLang="ko-KR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2</a:t>
            </a:r>
            <a:r>
              <a:rPr lang="en-US" altLang="ko-KR" sz="1400" baseline="30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nd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Project Korean MRC(QA)</a:t>
            </a:r>
            <a:endParaRPr lang="ko-KR" altLang="en-US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2677E9E-8653-48D3-AB06-8F93059FF015}"/>
              </a:ext>
            </a:extLst>
          </p:cNvPr>
          <p:cNvSpPr/>
          <p:nvPr/>
        </p:nvSpPr>
        <p:spPr>
          <a:xfrm>
            <a:off x="721831" y="1653660"/>
            <a:ext cx="10933140" cy="3612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KE-T5: 한국어-영어 대용량 텍스트를 활용한 이중언어 사전학습기반 대형 언어모델 구축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, 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신사임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, </a:t>
            </a:r>
            <a:r>
              <a:rPr lang="ko-KR" altLang="en-US" sz="1400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김산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, </a:t>
            </a:r>
            <a:r>
              <a:rPr lang="ko-KR" altLang="en-US" sz="1400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서현태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(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한국전자기술연구원 인공지능연구센터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), 2021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포지션 인코딩 기반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S3 -Net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를 이용한 한국어 기계 독해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, </a:t>
            </a:r>
            <a:r>
              <a:rPr lang="ko-KR" altLang="en-US" sz="1400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박천음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, 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이창기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,  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김현기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, March, 2019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Exploring the Limits of Transfer Learning with a Unified Text-to-Text Transformer, Colin </a:t>
            </a:r>
            <a:r>
              <a:rPr lang="en-US" altLang="ko-KR" sz="1400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Raffel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, Noam </a:t>
            </a:r>
            <a:r>
              <a:rPr lang="en-US" altLang="ko-KR" sz="1400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Shazeer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, Adam Roberts, Katherine Lee, Sharan Narang, Michael </a:t>
            </a:r>
            <a:r>
              <a:rPr lang="en-US" altLang="ko-KR" sz="1400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Matena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, Yanqi Zhou, Wei Li, Peter J. Liu, </a:t>
            </a:r>
            <a:r>
              <a:rPr lang="en-US" altLang="ko-KR" sz="1400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arXiv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2019 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Exploring Transfer Learning with T5: the Text-To-Text Transfer Transformer, Adam Roberts, February 24, 2020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Evaluating QA: Metrics, Predictions, and the Null Response, NLP for Question Answering, Jun 9, 2020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KorQuAD1.0: Korean QA Dataset for Machine Reading Comprehension, </a:t>
            </a:r>
            <a:r>
              <a:rPr lang="en-US" altLang="ko-KR" sz="1400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Seungyoung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Lim, </a:t>
            </a:r>
            <a:r>
              <a:rPr lang="en-US" altLang="ko-KR" sz="1400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Myungji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Kim, </a:t>
            </a:r>
            <a:r>
              <a:rPr lang="en-US" altLang="ko-KR" sz="1400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Jooyoul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Lee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altLang="ko-KR" sz="1400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Adafactor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: Adaptive Learning Rates with Sublinear Memory Cost, Noam </a:t>
            </a:r>
            <a:r>
              <a:rPr lang="en-US" altLang="ko-KR" sz="1400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Shazeer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, Mitchell Stern, 11 Apr 2018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How to generate text: using different decoding methods for language generation with Transformers, Patrick von platen, March 18, 2020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endParaRPr lang="ko-KR" altLang="en-US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3053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C8F63CF-906E-42E3-A6C6-90E0B585B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"/>
                    </a14:imgEffect>
                    <a14:imgEffect>
                      <a14:saturation sat="22000"/>
                    </a14:imgEffect>
                    <a14:imgEffect>
                      <a14:brightnessContrast bright="20000" contras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0318" r="20741"/>
          <a:stretch/>
        </p:blipFill>
        <p:spPr>
          <a:xfrm>
            <a:off x="6850742" y="0"/>
            <a:ext cx="534125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92EEFC-0DEB-419E-BCC1-3B98FBE7309E}"/>
              </a:ext>
            </a:extLst>
          </p:cNvPr>
          <p:cNvSpPr txBox="1"/>
          <p:nvPr/>
        </p:nvSpPr>
        <p:spPr>
          <a:xfrm>
            <a:off x="498869" y="414331"/>
            <a:ext cx="3529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groom </a:t>
            </a:r>
            <a:r>
              <a:rPr lang="ko-KR" altLang="en-US" sz="16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자연어처리 전문가 양성과정 </a:t>
            </a:r>
            <a:r>
              <a:rPr lang="en-US" altLang="ko-KR" sz="16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5</a:t>
            </a:r>
            <a:r>
              <a:rPr lang="ko-KR" altLang="en-US" sz="16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기</a:t>
            </a:r>
            <a:endParaRPr lang="en-US" altLang="ko-KR" sz="16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r>
              <a:rPr lang="en-US" altLang="ko-KR" sz="16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2</a:t>
            </a:r>
            <a:r>
              <a:rPr lang="en-US" altLang="ko-KR" sz="1600" baseline="30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nd</a:t>
            </a:r>
            <a:r>
              <a:rPr lang="en-US" altLang="ko-KR" sz="16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Project Korean MRC(QA</a:t>
            </a:r>
            <a:endParaRPr lang="ko-KR" altLang="en-US" sz="16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29CFB8-67EF-43AD-8BA0-8269F2AE3B6A}"/>
              </a:ext>
            </a:extLst>
          </p:cNvPr>
          <p:cNvSpPr txBox="1"/>
          <p:nvPr/>
        </p:nvSpPr>
        <p:spPr>
          <a:xfrm>
            <a:off x="498869" y="5713077"/>
            <a:ext cx="47067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1 team</a:t>
            </a:r>
          </a:p>
          <a:p>
            <a:r>
              <a:rPr lang="ko-KR" altLang="en-US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김가현</a:t>
            </a:r>
            <a:r>
              <a:rPr lang="en-US" altLang="ko-KR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ko-KR" altLang="en-US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박수빈</a:t>
            </a:r>
            <a:r>
              <a:rPr lang="en-US" altLang="ko-KR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ko-KR" altLang="en-US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조현욱 </a:t>
            </a:r>
            <a:r>
              <a:rPr lang="ko-KR" altLang="en-US" sz="2000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이채윤</a:t>
            </a:r>
            <a:r>
              <a:rPr lang="ko-KR" altLang="en-US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ko-KR" altLang="en-US" sz="2000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김동언</a:t>
            </a:r>
            <a:r>
              <a:rPr lang="ko-KR" altLang="en-US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ko-KR" altLang="en-US" sz="2000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엄장진</a:t>
            </a:r>
            <a:endParaRPr lang="ko-KR" altLang="en-US" sz="20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E2199EB9-264B-44DE-B368-ACA92D7E3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0C1EB-414A-4072-9327-962B63EBA141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66D427-5E59-4A04-B8AC-D94C2248C368}"/>
              </a:ext>
            </a:extLst>
          </p:cNvPr>
          <p:cNvSpPr txBox="1"/>
          <p:nvPr/>
        </p:nvSpPr>
        <p:spPr>
          <a:xfrm>
            <a:off x="498869" y="1001601"/>
            <a:ext cx="57175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Korean MRC</a:t>
            </a:r>
          </a:p>
          <a:p>
            <a:r>
              <a:rPr lang="en-US" altLang="ko-KR" sz="48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:Question Answering</a:t>
            </a:r>
            <a:endParaRPr lang="ko-KR" altLang="en-US" sz="48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4E96F9-987D-4AD8-8AFF-E3C78F14382A}"/>
              </a:ext>
            </a:extLst>
          </p:cNvPr>
          <p:cNvSpPr txBox="1"/>
          <p:nvPr/>
        </p:nvSpPr>
        <p:spPr>
          <a:xfrm>
            <a:off x="498869" y="2667514"/>
            <a:ext cx="1741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감사합니다</a:t>
            </a:r>
            <a:r>
              <a:rPr lang="en-US" altLang="ko-KR" sz="2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. </a:t>
            </a:r>
            <a:endParaRPr lang="ko-KR" altLang="en-US" sz="2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7065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C8F63CF-906E-42E3-A6C6-90E0B585B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"/>
                    </a14:imgEffect>
                    <a14:imgEffect>
                      <a14:saturation sat="22000"/>
                    </a14:imgEffect>
                    <a14:imgEffect>
                      <a14:brightnessContrast bright="20000" contras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0318" r="20741"/>
          <a:stretch/>
        </p:blipFill>
        <p:spPr>
          <a:xfrm>
            <a:off x="6850743" y="0"/>
            <a:ext cx="5341257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CDFEC9-C8EA-4C5F-90AC-FBB2C5E79516}"/>
              </a:ext>
            </a:extLst>
          </p:cNvPr>
          <p:cNvSpPr/>
          <p:nvPr/>
        </p:nvSpPr>
        <p:spPr>
          <a:xfrm>
            <a:off x="6797159" y="0"/>
            <a:ext cx="539484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97DFD8F-6D5B-483F-900D-693AF2B77C5C}"/>
              </a:ext>
            </a:extLst>
          </p:cNvPr>
          <p:cNvGrpSpPr/>
          <p:nvPr/>
        </p:nvGrpSpPr>
        <p:grpSpPr>
          <a:xfrm>
            <a:off x="1249758" y="1352357"/>
            <a:ext cx="5136527" cy="4153285"/>
            <a:chOff x="857108" y="1292447"/>
            <a:chExt cx="5136527" cy="415328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CEDB8E7-A8EC-410B-8541-BEBB7EBFB879}"/>
                </a:ext>
              </a:extLst>
            </p:cNvPr>
            <p:cNvSpPr txBox="1"/>
            <p:nvPr/>
          </p:nvSpPr>
          <p:spPr>
            <a:xfrm>
              <a:off x="857874" y="1292447"/>
              <a:ext cx="22284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Contents</a:t>
              </a:r>
              <a:endParaRPr lang="ko-KR" altLang="en-US" sz="4000" dirty="0">
                <a:latin typeface="Noto Sans CJK KR Thin" panose="020B0200000000000000" pitchFamily="34" charset="-127"/>
                <a:ea typeface="Noto Sans CJK KR Thin" panose="020B0200000000000000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8C8C549-98B8-463E-8212-4AE9C332A306}"/>
                </a:ext>
              </a:extLst>
            </p:cNvPr>
            <p:cNvSpPr txBox="1"/>
            <p:nvPr/>
          </p:nvSpPr>
          <p:spPr>
            <a:xfrm>
              <a:off x="857108" y="2190161"/>
              <a:ext cx="5136527" cy="3255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lnSpc>
                  <a:spcPct val="150000"/>
                </a:lnSpc>
                <a:buAutoNum type="arabicPeriod"/>
              </a:pPr>
              <a:r>
                <a:rPr lang="ko-KR" altLang="en-US" sz="28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프로젝트 개요</a:t>
              </a:r>
              <a:endParaRPr lang="en-US" altLang="ko-KR" sz="2800" dirty="0">
                <a:latin typeface="Noto Sans CJK KR Thin" panose="020B0200000000000000" pitchFamily="34" charset="-127"/>
                <a:ea typeface="Noto Sans CJK KR Thin" panose="020B0200000000000000" pitchFamily="34" charset="-127"/>
              </a:endParaRPr>
            </a:p>
            <a:p>
              <a:pPr marL="514350" indent="-514350">
                <a:lnSpc>
                  <a:spcPct val="150000"/>
                </a:lnSpc>
                <a:buAutoNum type="arabicPeriod"/>
              </a:pPr>
              <a:r>
                <a:rPr lang="ko-KR" altLang="en-US" sz="28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프로젝트 팀 구성</a:t>
              </a:r>
              <a:endParaRPr lang="en-US" altLang="ko-KR" sz="2800" dirty="0">
                <a:latin typeface="Noto Sans CJK KR Thin" panose="020B0200000000000000" pitchFamily="34" charset="-127"/>
                <a:ea typeface="Noto Sans CJK KR Thin" panose="020B0200000000000000" pitchFamily="34" charset="-127"/>
              </a:endParaRPr>
            </a:p>
            <a:p>
              <a:pPr marL="514350" indent="-514350">
                <a:lnSpc>
                  <a:spcPct val="150000"/>
                </a:lnSpc>
                <a:buAutoNum type="arabicPeriod"/>
              </a:pPr>
              <a:r>
                <a:rPr lang="ko-KR" altLang="en-US" sz="28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프로젝트 진행 프로세스</a:t>
              </a:r>
              <a:endParaRPr lang="en-US" altLang="ko-KR" sz="2800" dirty="0">
                <a:latin typeface="Noto Sans CJK KR Thin" panose="020B0200000000000000" pitchFamily="34" charset="-127"/>
                <a:ea typeface="Noto Sans CJK KR Thin" panose="020B0200000000000000" pitchFamily="34" charset="-127"/>
              </a:endParaRPr>
            </a:p>
            <a:p>
              <a:pPr marL="514350" indent="-514350">
                <a:lnSpc>
                  <a:spcPct val="150000"/>
                </a:lnSpc>
                <a:buAutoNum type="arabicPeriod"/>
              </a:pPr>
              <a:r>
                <a:rPr lang="ko-KR" altLang="en-US" sz="28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프로젝트 결과</a:t>
              </a:r>
              <a:endParaRPr lang="en-US" altLang="ko-KR" sz="2800" dirty="0">
                <a:latin typeface="Noto Sans CJK KR Thin" panose="020B0200000000000000" pitchFamily="34" charset="-127"/>
                <a:ea typeface="Noto Sans CJK KR Thin" panose="020B0200000000000000" pitchFamily="34" charset="-127"/>
              </a:endParaRPr>
            </a:p>
            <a:p>
              <a:pPr marL="514350" indent="-514350">
                <a:lnSpc>
                  <a:spcPct val="150000"/>
                </a:lnSpc>
                <a:buAutoNum type="arabicPeriod"/>
              </a:pPr>
              <a:r>
                <a:rPr lang="ko-KR" altLang="en-US" sz="28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자체 평가 및 보완</a:t>
              </a:r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CBDF6C-00DA-432E-A5B6-975955BE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12807"/>
            <a:ext cx="2743200" cy="365125"/>
          </a:xfrm>
        </p:spPr>
        <p:txBody>
          <a:bodyPr/>
          <a:lstStyle/>
          <a:p>
            <a:fld id="{0310C1EB-414A-4072-9327-962B63EBA141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3B507D-D6F8-4475-88C0-D5D98DE0FFAB}"/>
              </a:ext>
            </a:extLst>
          </p:cNvPr>
          <p:cNvSpPr txBox="1"/>
          <p:nvPr/>
        </p:nvSpPr>
        <p:spPr>
          <a:xfrm>
            <a:off x="324561" y="269188"/>
            <a:ext cx="3109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groom 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자연어처리 전문가 양성과정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5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기</a:t>
            </a:r>
            <a:endParaRPr lang="en-US" altLang="ko-KR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2</a:t>
            </a:r>
            <a:r>
              <a:rPr lang="en-US" altLang="ko-KR" sz="1400" baseline="30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nd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Project Korean MRC(QA)</a:t>
            </a:r>
            <a:endParaRPr lang="ko-KR" altLang="en-US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334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C8F63CF-906E-42E3-A6C6-90E0B585B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"/>
                    </a14:imgEffect>
                    <a14:imgEffect>
                      <a14:saturation sat="22000"/>
                    </a14:imgEffect>
                    <a14:imgEffect>
                      <a14:brightnessContrast bright="20000" contras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0318" r="20741"/>
          <a:stretch/>
        </p:blipFill>
        <p:spPr>
          <a:xfrm>
            <a:off x="6850743" y="0"/>
            <a:ext cx="5341257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CDFEC9-C8EA-4C5F-90AC-FBB2C5E79516}"/>
              </a:ext>
            </a:extLst>
          </p:cNvPr>
          <p:cNvSpPr/>
          <p:nvPr/>
        </p:nvSpPr>
        <p:spPr>
          <a:xfrm>
            <a:off x="6797159" y="0"/>
            <a:ext cx="539484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CBDF6C-00DA-432E-A5B6-975955BE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12807"/>
            <a:ext cx="2743200" cy="365125"/>
          </a:xfrm>
        </p:spPr>
        <p:txBody>
          <a:bodyPr/>
          <a:lstStyle/>
          <a:p>
            <a:fld id="{0310C1EB-414A-4072-9327-962B63EBA141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7BC3C9-0324-494C-B373-656DBDB523C4}"/>
              </a:ext>
            </a:extLst>
          </p:cNvPr>
          <p:cNvSpPr/>
          <p:nvPr/>
        </p:nvSpPr>
        <p:spPr>
          <a:xfrm>
            <a:off x="721831" y="1010122"/>
            <a:ext cx="2319866" cy="5876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3.  </a:t>
            </a:r>
            <a:r>
              <a:rPr lang="ko-KR" altLang="en-US" sz="2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진행 프로세스</a:t>
            </a:r>
            <a:endParaRPr lang="en-US" altLang="ko-KR" sz="2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FEB071-2DEB-45BE-BDA8-D2ECEAED28E0}"/>
              </a:ext>
            </a:extLst>
          </p:cNvPr>
          <p:cNvSpPr txBox="1"/>
          <p:nvPr/>
        </p:nvSpPr>
        <p:spPr>
          <a:xfrm>
            <a:off x="324561" y="269188"/>
            <a:ext cx="3109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groom 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자연어처리 전문가 양성과정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5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기</a:t>
            </a:r>
            <a:endParaRPr lang="en-US" altLang="ko-KR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2</a:t>
            </a:r>
            <a:r>
              <a:rPr lang="en-US" altLang="ko-KR" sz="1400" baseline="30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nd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Project Korean MRC(QA)</a:t>
            </a:r>
            <a:endParaRPr lang="ko-KR" altLang="en-US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C4833A-A836-4A5B-A1A8-EA45E294CD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1520" y="1847629"/>
            <a:ext cx="8668960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963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C8F63CF-906E-42E3-A6C6-90E0B585B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"/>
                    </a14:imgEffect>
                    <a14:imgEffect>
                      <a14:saturation sat="22000"/>
                    </a14:imgEffect>
                    <a14:imgEffect>
                      <a14:brightnessContrast bright="20000" contras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0318" r="20741"/>
          <a:stretch/>
        </p:blipFill>
        <p:spPr>
          <a:xfrm>
            <a:off x="6850743" y="0"/>
            <a:ext cx="5341257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CDFEC9-C8EA-4C5F-90AC-FBB2C5E79516}"/>
              </a:ext>
            </a:extLst>
          </p:cNvPr>
          <p:cNvSpPr/>
          <p:nvPr/>
        </p:nvSpPr>
        <p:spPr>
          <a:xfrm>
            <a:off x="6797159" y="0"/>
            <a:ext cx="539484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CBDF6C-00DA-432E-A5B6-975955BE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12807"/>
            <a:ext cx="2743200" cy="365125"/>
          </a:xfrm>
        </p:spPr>
        <p:txBody>
          <a:bodyPr/>
          <a:lstStyle/>
          <a:p>
            <a:fld id="{0310C1EB-414A-4072-9327-962B63EBA141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FEB071-2DEB-45BE-BDA8-D2ECEAED28E0}"/>
              </a:ext>
            </a:extLst>
          </p:cNvPr>
          <p:cNvSpPr txBox="1"/>
          <p:nvPr/>
        </p:nvSpPr>
        <p:spPr>
          <a:xfrm>
            <a:off x="324561" y="269188"/>
            <a:ext cx="3109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groom 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자연어처리 전문가 양성과정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5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기</a:t>
            </a:r>
            <a:endParaRPr lang="en-US" altLang="ko-KR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2</a:t>
            </a:r>
            <a:r>
              <a:rPr lang="en-US" altLang="ko-KR" sz="1400" baseline="30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nd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Project Korean MRC(QA)</a:t>
            </a:r>
            <a:endParaRPr lang="ko-KR" altLang="en-US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3F6F95B-3BD8-4384-8A5E-419464E00C78}"/>
              </a:ext>
            </a:extLst>
          </p:cNvPr>
          <p:cNvSpPr/>
          <p:nvPr/>
        </p:nvSpPr>
        <p:spPr>
          <a:xfrm>
            <a:off x="649393" y="848251"/>
            <a:ext cx="1959191" cy="505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4.  </a:t>
            </a:r>
            <a:r>
              <a:rPr lang="ko-KR" altLang="en-US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프로젝트 결과</a:t>
            </a:r>
            <a:endParaRPr lang="en-US" altLang="ko-KR" sz="20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3B28362-CDEE-45D8-875D-63695B68CA9C}"/>
              </a:ext>
            </a:extLst>
          </p:cNvPr>
          <p:cNvSpPr/>
          <p:nvPr/>
        </p:nvSpPr>
        <p:spPr>
          <a:xfrm>
            <a:off x="2572544" y="808432"/>
            <a:ext cx="21303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3200" dirty="0">
                <a:solidFill>
                  <a:srgbClr val="222222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generation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5A57436C-B7A5-47CF-9AD0-BA045207DA31}"/>
              </a:ext>
            </a:extLst>
          </p:cNvPr>
          <p:cNvCxnSpPr>
            <a:cxnSpLocks/>
          </p:cNvCxnSpPr>
          <p:nvPr/>
        </p:nvCxnSpPr>
        <p:spPr>
          <a:xfrm>
            <a:off x="4236479" y="2002521"/>
            <a:ext cx="0" cy="4303658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4F307A7-F6C0-421E-8342-5DE2AFE1754E}"/>
              </a:ext>
            </a:extLst>
          </p:cNvPr>
          <p:cNvCxnSpPr>
            <a:cxnSpLocks/>
          </p:cNvCxnSpPr>
          <p:nvPr/>
        </p:nvCxnSpPr>
        <p:spPr>
          <a:xfrm>
            <a:off x="8205505" y="2009149"/>
            <a:ext cx="0" cy="4303658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7B69869-0DDD-46FC-9394-45B14D342A27}"/>
              </a:ext>
            </a:extLst>
          </p:cNvPr>
          <p:cNvSpPr/>
          <p:nvPr/>
        </p:nvSpPr>
        <p:spPr>
          <a:xfrm>
            <a:off x="8454139" y="1686998"/>
            <a:ext cx="23787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2400" dirty="0" err="1">
                <a:solidFill>
                  <a:srgbClr val="222222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Top_p</a:t>
            </a:r>
            <a:r>
              <a:rPr lang="en-US" altLang="ko-KR" sz="2400" dirty="0">
                <a:solidFill>
                  <a:srgbClr val="222222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sampling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1B97B55-2E78-4A9F-ADBC-1ACF564B99A9}"/>
              </a:ext>
            </a:extLst>
          </p:cNvPr>
          <p:cNvSpPr/>
          <p:nvPr/>
        </p:nvSpPr>
        <p:spPr>
          <a:xfrm>
            <a:off x="8456939" y="2148663"/>
            <a:ext cx="35064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: Top-p sampling chooses from the smallest possible set of words whose cumulative probability exceeds the probability p. </a:t>
            </a:r>
            <a:endParaRPr lang="ko-KR" altLang="en-US" sz="16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6615034-1804-4F72-A1C9-426DA0E87543}"/>
              </a:ext>
            </a:extLst>
          </p:cNvPr>
          <p:cNvSpPr/>
          <p:nvPr/>
        </p:nvSpPr>
        <p:spPr>
          <a:xfrm>
            <a:off x="4487912" y="1686999"/>
            <a:ext cx="23498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2400" dirty="0" err="1">
                <a:solidFill>
                  <a:srgbClr val="222222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Top_k</a:t>
            </a:r>
            <a:r>
              <a:rPr lang="en-US" altLang="ko-KR" sz="2400" dirty="0">
                <a:solidFill>
                  <a:srgbClr val="222222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sampling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07D0BAA-BB20-4C1B-BD8E-326B060AFBB5}"/>
              </a:ext>
            </a:extLst>
          </p:cNvPr>
          <p:cNvSpPr/>
          <p:nvPr/>
        </p:nvSpPr>
        <p:spPr>
          <a:xfrm>
            <a:off x="4487912" y="2205660"/>
            <a:ext cx="35064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: The K most likely next words are filtered and the probability mass is redistributed among only those K next words.</a:t>
            </a:r>
            <a:endParaRPr lang="ko-KR" altLang="en-US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1D35A5C-1643-4CF8-8F0B-399274DA94D2}"/>
              </a:ext>
            </a:extLst>
          </p:cNvPr>
          <p:cNvSpPr/>
          <p:nvPr/>
        </p:nvSpPr>
        <p:spPr>
          <a:xfrm>
            <a:off x="652369" y="1689936"/>
            <a:ext cx="19271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2400" dirty="0">
                <a:solidFill>
                  <a:srgbClr val="222222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Beam search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D3F549C-6FD4-42AC-93BE-227696205766}"/>
              </a:ext>
            </a:extLst>
          </p:cNvPr>
          <p:cNvSpPr/>
          <p:nvPr/>
        </p:nvSpPr>
        <p:spPr>
          <a:xfrm>
            <a:off x="649393" y="2205660"/>
            <a:ext cx="335935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: Beam search reduces the risk of missing hidden high probability word sequences by keeping the most likely “</a:t>
            </a:r>
            <a:r>
              <a:rPr lang="en-US" altLang="ko-KR" sz="1600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num_beams</a:t>
            </a:r>
            <a:r>
              <a:rPr lang="en-US" altLang="ko-KR" sz="16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” of hypotheses at each time step has the overall highest probability.</a:t>
            </a:r>
            <a:endParaRPr lang="ko-KR" altLang="en-US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F2EFF5ED-4C1B-4E4C-9FE9-CB210034F46F}"/>
              </a:ext>
            </a:extLst>
          </p:cNvPr>
          <p:cNvGrpSpPr/>
          <p:nvPr/>
        </p:nvGrpSpPr>
        <p:grpSpPr>
          <a:xfrm>
            <a:off x="691613" y="3923857"/>
            <a:ext cx="3248685" cy="2301446"/>
            <a:chOff x="904882" y="3920067"/>
            <a:chExt cx="3248685" cy="2301446"/>
          </a:xfrm>
        </p:grpSpPr>
        <p:pic>
          <p:nvPicPr>
            <p:cNvPr id="3075" name="Picture 3" descr="beam search">
              <a:extLst>
                <a:ext uri="{FF2B5EF4-FFF2-40B4-BE49-F238E27FC236}">
                  <a16:creationId xmlns:a16="http://schemas.microsoft.com/office/drawing/2014/main" id="{1424093B-7E45-4BB5-AF77-19279AF6A7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94" t="9338" r="666" b="19439"/>
            <a:stretch/>
          </p:blipFill>
          <p:spPr bwMode="auto">
            <a:xfrm>
              <a:off x="904882" y="3920067"/>
              <a:ext cx="3248685" cy="2301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7" name="Picture 5" descr="beam search">
              <a:extLst>
                <a:ext uri="{FF2B5EF4-FFF2-40B4-BE49-F238E27FC236}">
                  <a16:creationId xmlns:a16="http://schemas.microsoft.com/office/drawing/2014/main" id="{7BCD535A-3A68-4110-B2A5-6FC0C63736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66" t="33292" r="81095" b="42927"/>
            <a:stretch/>
          </p:blipFill>
          <p:spPr bwMode="auto">
            <a:xfrm>
              <a:off x="943884" y="4715342"/>
              <a:ext cx="381001" cy="729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32817C6A-4350-40BD-99CD-7E70C206CFC4}"/>
              </a:ext>
            </a:extLst>
          </p:cNvPr>
          <p:cNvGrpSpPr/>
          <p:nvPr/>
        </p:nvGrpSpPr>
        <p:grpSpPr>
          <a:xfrm>
            <a:off x="4248240" y="3868120"/>
            <a:ext cx="3930473" cy="2412919"/>
            <a:chOff x="4247068" y="3225882"/>
            <a:chExt cx="3930473" cy="2412919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BFDE627-260F-4DA5-80EA-BAE3CFD020C0}"/>
                </a:ext>
              </a:extLst>
            </p:cNvPr>
            <p:cNvSpPr/>
            <p:nvPr/>
          </p:nvSpPr>
          <p:spPr>
            <a:xfrm>
              <a:off x="4247068" y="3225882"/>
              <a:ext cx="3930473" cy="22170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3AAB14D5-B011-46E1-B2B0-2CA045891816}"/>
                </a:ext>
              </a:extLst>
            </p:cNvPr>
            <p:cNvGrpSpPr/>
            <p:nvPr/>
          </p:nvGrpSpPr>
          <p:grpSpPr>
            <a:xfrm>
              <a:off x="4299533" y="3282878"/>
              <a:ext cx="3740016" cy="2355923"/>
              <a:chOff x="4375944" y="3289758"/>
              <a:chExt cx="3630362" cy="2260589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AF5F1405-4D71-4EF7-AEDE-17A0D9F5E5D7}"/>
                  </a:ext>
                </a:extLst>
              </p:cNvPr>
              <p:cNvGrpSpPr/>
              <p:nvPr/>
            </p:nvGrpSpPr>
            <p:grpSpPr>
              <a:xfrm>
                <a:off x="4375944" y="3289758"/>
                <a:ext cx="3630362" cy="2007027"/>
                <a:chOff x="4455707" y="3291470"/>
                <a:chExt cx="4514238" cy="2029169"/>
              </a:xfrm>
            </p:grpSpPr>
            <p:grpSp>
              <p:nvGrpSpPr>
                <p:cNvPr id="68" name="그룹 67">
                  <a:extLst>
                    <a:ext uri="{FF2B5EF4-FFF2-40B4-BE49-F238E27FC236}">
                      <a16:creationId xmlns:a16="http://schemas.microsoft.com/office/drawing/2014/main" id="{FF867C5A-C9E5-4A93-9BE8-D33297F3B17B}"/>
                    </a:ext>
                  </a:extLst>
                </p:cNvPr>
                <p:cNvGrpSpPr/>
                <p:nvPr/>
              </p:nvGrpSpPr>
              <p:grpSpPr>
                <a:xfrm>
                  <a:off x="6719053" y="3291470"/>
                  <a:ext cx="2250892" cy="2029169"/>
                  <a:chOff x="4930141" y="4706285"/>
                  <a:chExt cx="2098361" cy="2069553"/>
                </a:xfrm>
              </p:grpSpPr>
              <p:pic>
                <p:nvPicPr>
                  <p:cNvPr id="70" name="Picture 7" descr="Top K sampling">
                    <a:extLst>
                      <a:ext uri="{FF2B5EF4-FFF2-40B4-BE49-F238E27FC236}">
                        <a16:creationId xmlns:a16="http://schemas.microsoft.com/office/drawing/2014/main" id="{C49BB161-19D4-4175-B442-CE28FD42C3F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4737" r="3615"/>
                  <a:stretch/>
                </p:blipFill>
                <p:spPr bwMode="auto">
                  <a:xfrm>
                    <a:off x="5004900" y="4706285"/>
                    <a:ext cx="2023602" cy="206955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1" name="Picture 7" descr="Top K sampling">
                    <a:extLst>
                      <a:ext uri="{FF2B5EF4-FFF2-40B4-BE49-F238E27FC236}">
                        <a16:creationId xmlns:a16="http://schemas.microsoft.com/office/drawing/2014/main" id="{64A3BAF2-D211-444D-B8F8-1E87EA92E8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94769"/>
                  <a:stretch/>
                </p:blipFill>
                <p:spPr bwMode="auto">
                  <a:xfrm>
                    <a:off x="4930141" y="4706285"/>
                    <a:ext cx="248034" cy="206955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079" name="Picture 7" descr="Top K sampling">
                  <a:extLst>
                    <a:ext uri="{FF2B5EF4-FFF2-40B4-BE49-F238E27FC236}">
                      <a16:creationId xmlns:a16="http://schemas.microsoft.com/office/drawing/2014/main" id="{8C71913F-ED2F-4793-AB3F-15C9BD02E90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6958"/>
                <a:stretch/>
              </p:blipFill>
              <p:spPr bwMode="auto">
                <a:xfrm>
                  <a:off x="4455707" y="3291471"/>
                  <a:ext cx="2161003" cy="200298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87B5F3B5-F9B4-417B-B44D-A282EC8616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r="3349" b="-9792"/>
              <a:stretch/>
            </p:blipFill>
            <p:spPr>
              <a:xfrm>
                <a:off x="5871909" y="5362366"/>
                <a:ext cx="448181" cy="187981"/>
              </a:xfrm>
              <a:prstGeom prst="rect">
                <a:avLst/>
              </a:prstGeom>
            </p:spPr>
          </p:pic>
        </p:grpSp>
        <p:pic>
          <p:nvPicPr>
            <p:cNvPr id="79" name="Picture 7" descr="Top K sampling">
              <a:extLst>
                <a:ext uri="{FF2B5EF4-FFF2-40B4-BE49-F238E27FC236}">
                  <a16:creationId xmlns:a16="http://schemas.microsoft.com/office/drawing/2014/main" id="{CC349D13-A730-40C0-A0F3-85381BB87A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581" t="13578" r="137" b="77367"/>
            <a:stretch/>
          </p:blipFill>
          <p:spPr bwMode="auto">
            <a:xfrm>
              <a:off x="7830086" y="3578085"/>
              <a:ext cx="333158" cy="180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81" name="Picture 9" descr="Top p sampling">
            <a:extLst>
              <a:ext uri="{FF2B5EF4-FFF2-40B4-BE49-F238E27FC236}">
                <a16:creationId xmlns:a16="http://schemas.microsoft.com/office/drawing/2014/main" id="{86C3622D-082A-4AD1-BF42-63C266D0DC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86"/>
          <a:stretch/>
        </p:blipFill>
        <p:spPr bwMode="auto">
          <a:xfrm>
            <a:off x="8593866" y="3410140"/>
            <a:ext cx="2947683" cy="27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380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C8F63CF-906E-42E3-A6C6-90E0B585B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"/>
                    </a14:imgEffect>
                    <a14:imgEffect>
                      <a14:saturation sat="22000"/>
                    </a14:imgEffect>
                    <a14:imgEffect>
                      <a14:brightnessContrast bright="20000" contras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0318" r="20741"/>
          <a:stretch/>
        </p:blipFill>
        <p:spPr>
          <a:xfrm>
            <a:off x="6850743" y="0"/>
            <a:ext cx="5341257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CDFEC9-C8EA-4C5F-90AC-FBB2C5E79516}"/>
              </a:ext>
            </a:extLst>
          </p:cNvPr>
          <p:cNvSpPr/>
          <p:nvPr/>
        </p:nvSpPr>
        <p:spPr>
          <a:xfrm>
            <a:off x="6797159" y="0"/>
            <a:ext cx="539484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CBDF6C-00DA-432E-A5B6-975955BE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12807"/>
            <a:ext cx="2743200" cy="365125"/>
          </a:xfrm>
        </p:spPr>
        <p:txBody>
          <a:bodyPr/>
          <a:lstStyle/>
          <a:p>
            <a:fld id="{0310C1EB-414A-4072-9327-962B63EBA141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FEB071-2DEB-45BE-BDA8-D2ECEAED28E0}"/>
              </a:ext>
            </a:extLst>
          </p:cNvPr>
          <p:cNvSpPr txBox="1"/>
          <p:nvPr/>
        </p:nvSpPr>
        <p:spPr>
          <a:xfrm>
            <a:off x="324561" y="269188"/>
            <a:ext cx="3109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groom 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자연어처리 전문가 양성과정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5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기</a:t>
            </a:r>
            <a:endParaRPr lang="en-US" altLang="ko-KR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2</a:t>
            </a:r>
            <a:r>
              <a:rPr lang="en-US" altLang="ko-KR" sz="1400" baseline="30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nd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Project Korean MRC(QA)</a:t>
            </a:r>
            <a:endParaRPr lang="ko-KR" altLang="en-US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33DE0E-AF8D-43FD-9C03-E22B03CDA29A}"/>
              </a:ext>
            </a:extLst>
          </p:cNvPr>
          <p:cNvGrpSpPr/>
          <p:nvPr/>
        </p:nvGrpSpPr>
        <p:grpSpPr>
          <a:xfrm>
            <a:off x="1188683" y="2173438"/>
            <a:ext cx="7820732" cy="1292661"/>
            <a:chOff x="1043868" y="1942359"/>
            <a:chExt cx="7820732" cy="129266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E1264A0-9C2B-46B0-A82B-90E52CAEF4FF}"/>
                </a:ext>
              </a:extLst>
            </p:cNvPr>
            <p:cNvSpPr/>
            <p:nvPr/>
          </p:nvSpPr>
          <p:spPr>
            <a:xfrm>
              <a:off x="1046767" y="2527134"/>
              <a:ext cx="781783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dirty="0" err="1">
                  <a:solidFill>
                    <a:srgbClr val="222222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Adafactor</a:t>
              </a:r>
              <a:r>
                <a:rPr lang="ko-KR" altLang="en-US" sz="2000" dirty="0">
                  <a:solidFill>
                    <a:srgbClr val="222222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는 적응성의 경험적 이점을 유지하면서 </a:t>
              </a:r>
              <a:endParaRPr lang="en-US" altLang="ko-KR" sz="2000" dirty="0">
                <a:solidFill>
                  <a:srgbClr val="222222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endParaRPr>
            </a:p>
            <a:p>
              <a:r>
                <a:rPr lang="ko-KR" altLang="en-US" sz="2000" dirty="0">
                  <a:solidFill>
                    <a:srgbClr val="222222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메모리 사용량을 줄이는 </a:t>
              </a:r>
              <a:r>
                <a:rPr lang="en-US" altLang="ko-KR" sz="2000" dirty="0">
                  <a:solidFill>
                    <a:srgbClr val="222222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Adam </a:t>
              </a:r>
              <a:r>
                <a:rPr lang="ko-KR" altLang="en-US" sz="2000" dirty="0">
                  <a:solidFill>
                    <a:srgbClr val="222222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기반의 확률론적 최적화 방법</a:t>
              </a:r>
              <a:endParaRPr lang="ko-KR" altLang="en-US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9BEF117-3186-4364-8222-6BE798F61BC6}"/>
                </a:ext>
              </a:extLst>
            </p:cNvPr>
            <p:cNvSpPr/>
            <p:nvPr/>
          </p:nvSpPr>
          <p:spPr>
            <a:xfrm>
              <a:off x="1043868" y="1942359"/>
              <a:ext cx="191873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ko-KR" sz="3200" dirty="0" err="1">
                  <a:solidFill>
                    <a:srgbClr val="222222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Adafactor</a:t>
              </a:r>
              <a:endParaRPr lang="en-US" altLang="ko-KR" sz="3200" dirty="0">
                <a:solidFill>
                  <a:srgbClr val="222222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40B0C46-E791-4337-AA34-15D79DC9817E}"/>
              </a:ext>
            </a:extLst>
          </p:cNvPr>
          <p:cNvGrpSpPr/>
          <p:nvPr/>
        </p:nvGrpSpPr>
        <p:grpSpPr>
          <a:xfrm>
            <a:off x="1188683" y="3833581"/>
            <a:ext cx="9814633" cy="1465414"/>
            <a:chOff x="1043868" y="3738409"/>
            <a:chExt cx="9814633" cy="146541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31F5CE0-B8E7-4695-A603-7FF480944167}"/>
                </a:ext>
              </a:extLst>
            </p:cNvPr>
            <p:cNvSpPr/>
            <p:nvPr/>
          </p:nvSpPr>
          <p:spPr>
            <a:xfrm>
              <a:off x="1043869" y="4188160"/>
              <a:ext cx="9814632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2000" dirty="0" err="1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딥러닝은</a:t>
              </a:r>
              <a:r>
                <a:rPr lang="ko-KR" altLang="en-US" sz="20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 스케일이 큰 모델을 트레이닝 할 때</a:t>
              </a:r>
              <a:r>
                <a:rPr lang="en-US" altLang="ko-KR" sz="20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, </a:t>
              </a:r>
              <a:r>
                <a:rPr lang="ko-KR" altLang="en-US" sz="20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모델 파라미터에 필요한 스토리지에 병목 현상</a:t>
              </a:r>
              <a:r>
                <a:rPr lang="en-US" altLang="ko-KR" sz="20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(bottleneck)</a:t>
              </a:r>
              <a:r>
                <a:rPr lang="ko-KR" altLang="en-US" sz="20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이 발생한다</a:t>
              </a:r>
              <a:r>
                <a:rPr lang="en-US" altLang="ko-KR" sz="20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.</a:t>
              </a:r>
              <a:r>
                <a:rPr lang="ko-KR" altLang="en-US" sz="20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 한 번에 처리할 수 있는 데이터의 양보다 처리할 수 있는 능력이 충분하지 않을 경우 발생한다</a:t>
              </a:r>
              <a:r>
                <a:rPr lang="en-US" altLang="ko-KR" sz="20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.</a:t>
              </a:r>
              <a:endParaRPr lang="en-US" altLang="ko-KR" sz="2000" i="0" dirty="0">
                <a:effectLst/>
                <a:latin typeface="Noto Sans CJK KR Thin" panose="020B0200000000000000" pitchFamily="34" charset="-127"/>
                <a:ea typeface="Noto Sans CJK KR Thin" panose="020B0200000000000000" pitchFamily="34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F91E7F2-D260-4AB3-8A1C-BB4453AC0DAF}"/>
                </a:ext>
              </a:extLst>
            </p:cNvPr>
            <p:cNvSpPr/>
            <p:nvPr/>
          </p:nvSpPr>
          <p:spPr>
            <a:xfrm>
              <a:off x="1043868" y="3738409"/>
              <a:ext cx="331872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ko-KR" sz="2800" dirty="0">
                  <a:solidFill>
                    <a:srgbClr val="222222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Bottleneck Problem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4FEC5F6-2D38-4AB0-B70D-827A53456ABD}"/>
              </a:ext>
            </a:extLst>
          </p:cNvPr>
          <p:cNvSpPr/>
          <p:nvPr/>
        </p:nvSpPr>
        <p:spPr>
          <a:xfrm>
            <a:off x="719509" y="858976"/>
            <a:ext cx="2319866" cy="5876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4.  </a:t>
            </a:r>
            <a:r>
              <a:rPr lang="ko-KR" altLang="en-US" sz="2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프로젝트 결과</a:t>
            </a:r>
            <a:endParaRPr lang="en-US" altLang="ko-KR" sz="2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2055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C8F63CF-906E-42E3-A6C6-90E0B585B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"/>
                    </a14:imgEffect>
                    <a14:imgEffect>
                      <a14:saturation sat="22000"/>
                    </a14:imgEffect>
                    <a14:imgEffect>
                      <a14:brightnessContrast bright="20000" contras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0318" r="20741"/>
          <a:stretch/>
        </p:blipFill>
        <p:spPr>
          <a:xfrm>
            <a:off x="6850743" y="0"/>
            <a:ext cx="5341257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CDFEC9-C8EA-4C5F-90AC-FBB2C5E79516}"/>
              </a:ext>
            </a:extLst>
          </p:cNvPr>
          <p:cNvSpPr/>
          <p:nvPr/>
        </p:nvSpPr>
        <p:spPr>
          <a:xfrm>
            <a:off x="6797159" y="0"/>
            <a:ext cx="539484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CBDF6C-00DA-432E-A5B6-975955BE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12807"/>
            <a:ext cx="2743200" cy="365125"/>
          </a:xfrm>
        </p:spPr>
        <p:txBody>
          <a:bodyPr/>
          <a:lstStyle/>
          <a:p>
            <a:fld id="{0310C1EB-414A-4072-9327-962B63EBA141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7BC3C9-0324-494C-B373-656DBDB523C4}"/>
              </a:ext>
            </a:extLst>
          </p:cNvPr>
          <p:cNvSpPr/>
          <p:nvPr/>
        </p:nvSpPr>
        <p:spPr>
          <a:xfrm>
            <a:off x="721831" y="1010122"/>
            <a:ext cx="2319866" cy="5876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4.  </a:t>
            </a:r>
            <a:r>
              <a:rPr lang="ko-KR" altLang="en-US" sz="2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프로젝트 결과</a:t>
            </a:r>
            <a:endParaRPr lang="en-US" altLang="ko-KR" sz="2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FEB071-2DEB-45BE-BDA8-D2ECEAED28E0}"/>
              </a:ext>
            </a:extLst>
          </p:cNvPr>
          <p:cNvSpPr txBox="1"/>
          <p:nvPr/>
        </p:nvSpPr>
        <p:spPr>
          <a:xfrm>
            <a:off x="324561" y="269188"/>
            <a:ext cx="3109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groom 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자연어처리 전문가 양성과정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5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기</a:t>
            </a:r>
            <a:endParaRPr lang="en-US" altLang="ko-KR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2</a:t>
            </a:r>
            <a:r>
              <a:rPr lang="en-US" altLang="ko-KR" sz="1400" baseline="30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nd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Project Korean MRC(QA)</a:t>
            </a:r>
            <a:endParaRPr lang="ko-KR" altLang="en-US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AE57C4C-973F-4236-91AF-9E2FBB36D31C}"/>
              </a:ext>
            </a:extLst>
          </p:cNvPr>
          <p:cNvGrpSpPr/>
          <p:nvPr/>
        </p:nvGrpSpPr>
        <p:grpSpPr>
          <a:xfrm>
            <a:off x="721831" y="1815497"/>
            <a:ext cx="9030383" cy="3732449"/>
            <a:chOff x="721831" y="1815497"/>
            <a:chExt cx="9030383" cy="3732449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F12BAB6-1ED0-4378-B7A8-DA6A3C9C5A91}"/>
                </a:ext>
              </a:extLst>
            </p:cNvPr>
            <p:cNvGrpSpPr/>
            <p:nvPr/>
          </p:nvGrpSpPr>
          <p:grpSpPr>
            <a:xfrm>
              <a:off x="721831" y="1815497"/>
              <a:ext cx="9030383" cy="3732449"/>
              <a:chOff x="721831" y="1815496"/>
              <a:chExt cx="9030383" cy="3732449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2E5D5B74-6747-4D0D-B7AB-C3E63DA51B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1831" y="1815496"/>
                <a:ext cx="9030383" cy="3732449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0A1EC491-D48B-48D6-A7D0-7B68D42A691A}"/>
                  </a:ext>
                </a:extLst>
              </p:cNvPr>
              <p:cNvSpPr/>
              <p:nvPr/>
            </p:nvSpPr>
            <p:spPr>
              <a:xfrm>
                <a:off x="2497293" y="3824653"/>
                <a:ext cx="7197413" cy="2637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/>
                  <a:t>ㅋ</a:t>
                </a:r>
                <a:endParaRPr lang="ko-KR" altLang="en-US" dirty="0"/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9EC409E-4438-4CA6-B847-E9BF75DE4D03}"/>
                </a:ext>
              </a:extLst>
            </p:cNvPr>
            <p:cNvSpPr/>
            <p:nvPr/>
          </p:nvSpPr>
          <p:spPr>
            <a:xfrm>
              <a:off x="2459192" y="3774535"/>
              <a:ext cx="6938448" cy="35394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ko-KR" sz="1700" dirty="0" err="1">
                  <a:latin typeface="Book Antiqua" panose="02040602050305030304" pitchFamily="18" charset="0"/>
                </a:rPr>
                <a:t>Adafactor</a:t>
              </a:r>
              <a:r>
                <a:rPr lang="en-US" altLang="ko-KR" sz="1700" dirty="0">
                  <a:latin typeface="Book Antiqua" panose="02040602050305030304" pitchFamily="18" charset="0"/>
                </a:rPr>
                <a:t> without gradient accumulation seems to be converge fastest. </a:t>
              </a:r>
              <a:endParaRPr lang="ko-KR" altLang="en-US" sz="1700" dirty="0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DC2D49-A8FB-468A-ADB6-6D9BA9E299BD}"/>
              </a:ext>
            </a:extLst>
          </p:cNvPr>
          <p:cNvSpPr/>
          <p:nvPr/>
        </p:nvSpPr>
        <p:spPr>
          <a:xfrm>
            <a:off x="324561" y="6416322"/>
            <a:ext cx="59837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Citation: </a:t>
            </a:r>
            <a:r>
              <a:rPr lang="en-US" altLang="ko-KR" sz="1100" dirty="0" err="1">
                <a:solidFill>
                  <a:schemeClr val="bg1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Adafactor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learning-rate 0.005 seems best for t5-base training, </a:t>
            </a:r>
            <a:r>
              <a:rPr lang="en-US" altLang="ko-KR" sz="1100" dirty="0" err="1">
                <a:solidFill>
                  <a:schemeClr val="bg1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yepster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en-US" altLang="ko-KR" sz="1100" dirty="0" err="1">
                <a:solidFill>
                  <a:schemeClr val="bg1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Wandb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6423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C8F63CF-906E-42E3-A6C6-90E0B585B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"/>
                    </a14:imgEffect>
                    <a14:imgEffect>
                      <a14:saturation sat="22000"/>
                    </a14:imgEffect>
                    <a14:imgEffect>
                      <a14:brightnessContrast bright="20000" contras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0318" r="20741"/>
          <a:stretch/>
        </p:blipFill>
        <p:spPr>
          <a:xfrm>
            <a:off x="6850743" y="0"/>
            <a:ext cx="5341257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CDFEC9-C8EA-4C5F-90AC-FBB2C5E79516}"/>
              </a:ext>
            </a:extLst>
          </p:cNvPr>
          <p:cNvSpPr/>
          <p:nvPr/>
        </p:nvSpPr>
        <p:spPr>
          <a:xfrm>
            <a:off x="6797159" y="0"/>
            <a:ext cx="539484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CBDF6C-00DA-432E-A5B6-975955BE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12807"/>
            <a:ext cx="2743200" cy="365125"/>
          </a:xfrm>
        </p:spPr>
        <p:txBody>
          <a:bodyPr/>
          <a:lstStyle/>
          <a:p>
            <a:fld id="{0310C1EB-414A-4072-9327-962B63EBA141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FEB071-2DEB-45BE-BDA8-D2ECEAED28E0}"/>
              </a:ext>
            </a:extLst>
          </p:cNvPr>
          <p:cNvSpPr txBox="1"/>
          <p:nvPr/>
        </p:nvSpPr>
        <p:spPr>
          <a:xfrm>
            <a:off x="324561" y="269188"/>
            <a:ext cx="3109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groom 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자연어처리 전문가 양성과정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5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기</a:t>
            </a:r>
            <a:endParaRPr lang="en-US" altLang="ko-KR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2</a:t>
            </a:r>
            <a:r>
              <a:rPr lang="en-US" altLang="ko-KR" sz="1400" baseline="30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nd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Project Korean MRC(QA)</a:t>
            </a:r>
            <a:endParaRPr lang="ko-KR" altLang="en-US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180487E-B8AD-4A59-9F83-DC8014B32AAE}"/>
              </a:ext>
            </a:extLst>
          </p:cNvPr>
          <p:cNvSpPr/>
          <p:nvPr/>
        </p:nvSpPr>
        <p:spPr>
          <a:xfrm>
            <a:off x="1077431" y="1745146"/>
            <a:ext cx="63901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3600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Subword</a:t>
            </a:r>
            <a:r>
              <a:rPr lang="en-US" altLang="ko-KR" sz="36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tokenizer</a:t>
            </a:r>
            <a:endParaRPr lang="en-US" altLang="ko-KR" sz="3600" i="0" dirty="0">
              <a:effectLst/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379566-51EF-4785-89A3-7168A3672112}"/>
              </a:ext>
            </a:extLst>
          </p:cNvPr>
          <p:cNvSpPr/>
          <p:nvPr/>
        </p:nvSpPr>
        <p:spPr>
          <a:xfrm>
            <a:off x="1266307" y="4782954"/>
            <a:ext cx="99715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000000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기계가 문제를 풀 때</a:t>
            </a:r>
            <a:r>
              <a:rPr lang="en-US" altLang="ko-KR" sz="2000" dirty="0">
                <a:solidFill>
                  <a:srgbClr val="000000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, UNK(Unknown Token)</a:t>
            </a:r>
            <a:r>
              <a:rPr lang="ko-KR" altLang="en-US" sz="2000" dirty="0">
                <a:solidFill>
                  <a:srgbClr val="000000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가 등장하면 주어진 문제를 푸는 것이 까다로워져 </a:t>
            </a:r>
            <a:r>
              <a:rPr lang="en-US" altLang="ko-KR" sz="2000" dirty="0">
                <a:solidFill>
                  <a:srgbClr val="000000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OOV</a:t>
            </a:r>
            <a:r>
              <a:rPr lang="ko-KR" altLang="en-US" sz="2000" dirty="0">
                <a:solidFill>
                  <a:srgbClr val="000000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문제가 발생한다</a:t>
            </a:r>
            <a:r>
              <a:rPr lang="en-US" altLang="ko-KR" sz="2000" dirty="0">
                <a:solidFill>
                  <a:srgbClr val="000000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. </a:t>
            </a:r>
            <a:endParaRPr lang="ko-KR" altLang="en-US" sz="20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8A7F7A-6E33-4855-98E5-E719F4A17995}"/>
              </a:ext>
            </a:extLst>
          </p:cNvPr>
          <p:cNvSpPr/>
          <p:nvPr/>
        </p:nvSpPr>
        <p:spPr>
          <a:xfrm>
            <a:off x="1110215" y="2391477"/>
            <a:ext cx="99715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000000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하나의 단어는 더 작은 단위의 </a:t>
            </a:r>
            <a:r>
              <a:rPr lang="ko-KR" altLang="en-US" sz="2000" dirty="0" err="1">
                <a:solidFill>
                  <a:srgbClr val="000000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의미있는</a:t>
            </a:r>
            <a:r>
              <a:rPr lang="ko-KR" altLang="en-US" sz="2000" dirty="0">
                <a:solidFill>
                  <a:srgbClr val="000000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여러 </a:t>
            </a:r>
            <a:r>
              <a:rPr lang="en-US" altLang="ko-KR" sz="2000" dirty="0" err="1">
                <a:solidFill>
                  <a:srgbClr val="000000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subwords</a:t>
            </a:r>
            <a:r>
              <a:rPr lang="ko-KR" altLang="en-US" sz="2000" dirty="0">
                <a:solidFill>
                  <a:srgbClr val="000000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의 조합으로 구성된 경우가 많기 때문에</a:t>
            </a:r>
            <a:r>
              <a:rPr lang="en-US" altLang="ko-KR" sz="2000" dirty="0">
                <a:solidFill>
                  <a:srgbClr val="000000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하나의 단어를 여러 </a:t>
            </a:r>
            <a:r>
              <a:rPr lang="en-US" altLang="ko-KR" sz="2000" dirty="0" err="1">
                <a:solidFill>
                  <a:srgbClr val="000000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subwords</a:t>
            </a:r>
            <a:r>
              <a:rPr lang="ko-KR" altLang="en-US" sz="2000" dirty="0">
                <a:solidFill>
                  <a:srgbClr val="000000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로 분리해서 단어를 인코딩 및 </a:t>
            </a:r>
            <a:r>
              <a:rPr lang="ko-KR" altLang="en-US" sz="2000" dirty="0" err="1">
                <a:solidFill>
                  <a:srgbClr val="000000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임베딩하는</a:t>
            </a:r>
            <a:r>
              <a:rPr lang="ko-KR" altLang="en-US" sz="2000" dirty="0">
                <a:solidFill>
                  <a:srgbClr val="000000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ko-KR" altLang="en-US" sz="2000" dirty="0" err="1">
                <a:solidFill>
                  <a:srgbClr val="000000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전처리</a:t>
            </a:r>
            <a:r>
              <a:rPr lang="ko-KR" altLang="en-US" sz="2000" dirty="0">
                <a:solidFill>
                  <a:srgbClr val="000000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작업인</a:t>
            </a:r>
            <a:r>
              <a:rPr lang="en-US" altLang="ko-KR" sz="2000" dirty="0">
                <a:solidFill>
                  <a:srgbClr val="000000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Subword</a:t>
            </a:r>
            <a:r>
              <a:rPr lang="en-US" altLang="ko-KR" sz="2000" dirty="0">
                <a:solidFill>
                  <a:srgbClr val="000000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segmenation</a:t>
            </a:r>
            <a:r>
              <a:rPr lang="ko-KR" altLang="en-US" sz="2000" dirty="0">
                <a:solidFill>
                  <a:srgbClr val="000000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을 진행한다</a:t>
            </a:r>
            <a:r>
              <a:rPr lang="en-US" altLang="ko-KR" sz="2000" dirty="0">
                <a:solidFill>
                  <a:srgbClr val="000000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. (Ex) birthplace = birth + place)</a:t>
            </a:r>
            <a:endParaRPr lang="ko-KR" altLang="en-US" sz="20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0393DA4-8DB1-439B-8300-0755A4F0205F}"/>
              </a:ext>
            </a:extLst>
          </p:cNvPr>
          <p:cNvSpPr/>
          <p:nvPr/>
        </p:nvSpPr>
        <p:spPr>
          <a:xfrm>
            <a:off x="1152007" y="3591764"/>
            <a:ext cx="99297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000000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언어의 특성에 따라 영어권 언어나 한국어는 </a:t>
            </a:r>
            <a:r>
              <a:rPr lang="en-US" altLang="ko-KR" sz="2000" dirty="0" err="1">
                <a:solidFill>
                  <a:srgbClr val="000000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subword</a:t>
            </a:r>
            <a:r>
              <a:rPr lang="ko-KR" altLang="en-US" sz="2000" dirty="0">
                <a:solidFill>
                  <a:srgbClr val="000000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tokenization</a:t>
            </a:r>
            <a:r>
              <a:rPr lang="ko-KR" altLang="en-US" sz="2000" dirty="0">
                <a:solidFill>
                  <a:srgbClr val="000000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을 </a:t>
            </a:r>
            <a:r>
              <a:rPr lang="ko-KR" altLang="en-US" sz="2000" dirty="0" err="1">
                <a:solidFill>
                  <a:srgbClr val="000000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할때</a:t>
            </a:r>
            <a:r>
              <a:rPr lang="ko-KR" altLang="en-US" sz="2000" dirty="0">
                <a:solidFill>
                  <a:srgbClr val="000000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어느정도 </a:t>
            </a:r>
            <a:r>
              <a:rPr lang="ko-KR" altLang="en-US" sz="2000" dirty="0" err="1">
                <a:solidFill>
                  <a:srgbClr val="000000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의미있는</a:t>
            </a:r>
            <a:r>
              <a:rPr lang="ko-KR" altLang="en-US" sz="2000" dirty="0">
                <a:solidFill>
                  <a:srgbClr val="000000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단위로 나누는 것이 가능해서</a:t>
            </a:r>
            <a:r>
              <a:rPr lang="en-US" altLang="ko-KR" sz="2000" dirty="0">
                <a:solidFill>
                  <a:srgbClr val="000000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OOV (Out-Of-Vocabulary) </a:t>
            </a:r>
            <a:r>
              <a:rPr lang="ko-KR" altLang="en-US" sz="2000" dirty="0">
                <a:solidFill>
                  <a:srgbClr val="000000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문제를 완화할 수 있다</a:t>
            </a:r>
            <a:r>
              <a:rPr lang="en-US" altLang="ko-KR" sz="2000" dirty="0">
                <a:solidFill>
                  <a:srgbClr val="000000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.</a:t>
            </a:r>
            <a:endParaRPr lang="ko-KR" altLang="en-US" sz="20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3E87E7-4AEB-44E7-9B03-207C9C6A9578}"/>
              </a:ext>
            </a:extLst>
          </p:cNvPr>
          <p:cNvSpPr/>
          <p:nvPr/>
        </p:nvSpPr>
        <p:spPr>
          <a:xfrm>
            <a:off x="719509" y="858976"/>
            <a:ext cx="2319866" cy="5876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4.  </a:t>
            </a:r>
            <a:r>
              <a:rPr lang="ko-KR" altLang="en-US" sz="2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프로젝트 결과</a:t>
            </a:r>
            <a:endParaRPr lang="en-US" altLang="ko-KR" sz="2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2066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C8F63CF-906E-42E3-A6C6-90E0B585B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"/>
                    </a14:imgEffect>
                    <a14:imgEffect>
                      <a14:saturation sat="22000"/>
                    </a14:imgEffect>
                    <a14:imgEffect>
                      <a14:brightnessContrast bright="20000" contras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0318" r="20741"/>
          <a:stretch/>
        </p:blipFill>
        <p:spPr>
          <a:xfrm>
            <a:off x="6850743" y="0"/>
            <a:ext cx="5341257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CDFEC9-C8EA-4C5F-90AC-FBB2C5E79516}"/>
              </a:ext>
            </a:extLst>
          </p:cNvPr>
          <p:cNvSpPr/>
          <p:nvPr/>
        </p:nvSpPr>
        <p:spPr>
          <a:xfrm>
            <a:off x="6797159" y="0"/>
            <a:ext cx="539484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CBDF6C-00DA-432E-A5B6-975955BE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12807"/>
            <a:ext cx="2743200" cy="365125"/>
          </a:xfrm>
        </p:spPr>
        <p:txBody>
          <a:bodyPr/>
          <a:lstStyle/>
          <a:p>
            <a:fld id="{0310C1EB-414A-4072-9327-962B63EBA141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FEB071-2DEB-45BE-BDA8-D2ECEAED28E0}"/>
              </a:ext>
            </a:extLst>
          </p:cNvPr>
          <p:cNvSpPr txBox="1"/>
          <p:nvPr/>
        </p:nvSpPr>
        <p:spPr>
          <a:xfrm>
            <a:off x="324561" y="269188"/>
            <a:ext cx="3109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groom 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자연어처리 전문가 양성과정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5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기</a:t>
            </a:r>
            <a:endParaRPr lang="en-US" altLang="ko-KR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2</a:t>
            </a:r>
            <a:r>
              <a:rPr lang="en-US" altLang="ko-KR" sz="1400" baseline="30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nd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Project Korean MRC(QA)</a:t>
            </a:r>
            <a:endParaRPr lang="ko-KR" altLang="en-US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79830B5-3EDF-4BD9-BD75-4793102B75BB}"/>
              </a:ext>
            </a:extLst>
          </p:cNvPr>
          <p:cNvGrpSpPr/>
          <p:nvPr/>
        </p:nvGrpSpPr>
        <p:grpSpPr>
          <a:xfrm>
            <a:off x="1038093" y="1543212"/>
            <a:ext cx="10115814" cy="1042885"/>
            <a:chOff x="1046767" y="1862454"/>
            <a:chExt cx="10115814" cy="104288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FECDC2-A460-4AC3-A2A7-E1A8CD6CB9BC}"/>
                </a:ext>
              </a:extLst>
            </p:cNvPr>
            <p:cNvSpPr/>
            <p:nvPr/>
          </p:nvSpPr>
          <p:spPr>
            <a:xfrm>
              <a:off x="1046767" y="1862454"/>
              <a:ext cx="278409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ko-KR" sz="3200" dirty="0">
                  <a:solidFill>
                    <a:srgbClr val="222222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Top-p method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8DC1F34-E7D3-4238-B802-EF7CFC2D3329}"/>
                </a:ext>
              </a:extLst>
            </p:cNvPr>
            <p:cNvSpPr/>
            <p:nvPr/>
          </p:nvSpPr>
          <p:spPr>
            <a:xfrm>
              <a:off x="1046767" y="2505229"/>
              <a:ext cx="1011581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: Pick from amongst the top tokens whose probabilities add up to 15%</a:t>
              </a:r>
              <a:endParaRPr lang="ko-KR" altLang="en-US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07CEBE5-F643-4413-81FD-8C0F98B8F895}"/>
              </a:ext>
            </a:extLst>
          </p:cNvPr>
          <p:cNvSpPr/>
          <p:nvPr/>
        </p:nvSpPr>
        <p:spPr>
          <a:xfrm>
            <a:off x="1199167" y="2682672"/>
            <a:ext cx="9392633" cy="879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Consider only the top tokens those likelihoods add up to 15%.</a:t>
            </a:r>
            <a:r>
              <a:rPr lang="ko-KR" altLang="en-US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Ignore all others.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Sample from them based on their likelihood scores.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79C1C66-DD8D-4561-889F-F045B1B1F2F8}"/>
              </a:ext>
            </a:extLst>
          </p:cNvPr>
          <p:cNvSpPr/>
          <p:nvPr/>
        </p:nvSpPr>
        <p:spPr>
          <a:xfrm>
            <a:off x="719509" y="858976"/>
            <a:ext cx="2319866" cy="5876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4.  </a:t>
            </a:r>
            <a:r>
              <a:rPr lang="ko-KR" altLang="en-US" sz="2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프로젝트 결과</a:t>
            </a:r>
            <a:endParaRPr lang="en-US" altLang="ko-KR" sz="2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pic>
        <p:nvPicPr>
          <p:cNvPr id="1026" name="Picture 2" descr="Top p sampling">
            <a:extLst>
              <a:ext uri="{FF2B5EF4-FFF2-40B4-BE49-F238E27FC236}">
                <a16:creationId xmlns:a16="http://schemas.microsoft.com/office/drawing/2014/main" id="{B0DC3D64-C5E3-4E5A-9B1E-DA515DAE3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849" y="3867184"/>
            <a:ext cx="5134629" cy="2235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4806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C8F63CF-906E-42E3-A6C6-90E0B585B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"/>
                    </a14:imgEffect>
                    <a14:imgEffect>
                      <a14:saturation sat="22000"/>
                    </a14:imgEffect>
                    <a14:imgEffect>
                      <a14:brightnessContrast bright="20000" contras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0318" r="20741"/>
          <a:stretch/>
        </p:blipFill>
        <p:spPr>
          <a:xfrm>
            <a:off x="6850743" y="0"/>
            <a:ext cx="5341257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CDFEC9-C8EA-4C5F-90AC-FBB2C5E79516}"/>
              </a:ext>
            </a:extLst>
          </p:cNvPr>
          <p:cNvSpPr/>
          <p:nvPr/>
        </p:nvSpPr>
        <p:spPr>
          <a:xfrm>
            <a:off x="6797159" y="0"/>
            <a:ext cx="539484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CBDF6C-00DA-432E-A5B6-975955BE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12807"/>
            <a:ext cx="2743200" cy="365125"/>
          </a:xfrm>
        </p:spPr>
        <p:txBody>
          <a:bodyPr/>
          <a:lstStyle/>
          <a:p>
            <a:fld id="{0310C1EB-414A-4072-9327-962B63EBA141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FEB071-2DEB-45BE-BDA8-D2ECEAED28E0}"/>
              </a:ext>
            </a:extLst>
          </p:cNvPr>
          <p:cNvSpPr txBox="1"/>
          <p:nvPr/>
        </p:nvSpPr>
        <p:spPr>
          <a:xfrm>
            <a:off x="324561" y="269188"/>
            <a:ext cx="3109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groom 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자연어처리 전문가 양성과정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5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기</a:t>
            </a:r>
            <a:endParaRPr lang="en-US" altLang="ko-KR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2</a:t>
            </a:r>
            <a:r>
              <a:rPr lang="en-US" altLang="ko-KR" sz="1400" baseline="30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nd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Project Korean MRC(QA)</a:t>
            </a:r>
            <a:endParaRPr lang="ko-KR" altLang="en-US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31F5CE0-B8E7-4695-A603-7FF480944167}"/>
              </a:ext>
            </a:extLst>
          </p:cNvPr>
          <p:cNvSpPr/>
          <p:nvPr/>
        </p:nvSpPr>
        <p:spPr>
          <a:xfrm>
            <a:off x="1183120" y="4789693"/>
            <a:ext cx="98146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target labels</a:t>
            </a:r>
            <a:r>
              <a:rPr lang="ko-KR" altLang="en-US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과</a:t>
            </a:r>
            <a:r>
              <a:rPr lang="en-US" altLang="ko-KR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prediction</a:t>
            </a:r>
            <a:r>
              <a:rPr lang="ko-KR" altLang="en-US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간의 유사도를 측정</a:t>
            </a:r>
            <a:endParaRPr lang="en-US" altLang="ko-KR" sz="2000" i="0" dirty="0">
              <a:effectLst/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91E7F2-D260-4AB3-8A1C-BB4453AC0DAF}"/>
              </a:ext>
            </a:extLst>
          </p:cNvPr>
          <p:cNvSpPr/>
          <p:nvPr/>
        </p:nvSpPr>
        <p:spPr>
          <a:xfrm>
            <a:off x="1183120" y="4269061"/>
            <a:ext cx="26877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2800" dirty="0">
                <a:solidFill>
                  <a:srgbClr val="222222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cosine accuracy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F255E78-C37F-44D5-A9AC-909BA757E14A}"/>
              </a:ext>
            </a:extLst>
          </p:cNvPr>
          <p:cNvSpPr/>
          <p:nvPr/>
        </p:nvSpPr>
        <p:spPr>
          <a:xfrm>
            <a:off x="6797158" y="1458716"/>
            <a:ext cx="26340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3200" dirty="0">
                <a:solidFill>
                  <a:srgbClr val="222222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자체</a:t>
            </a:r>
            <a:r>
              <a:rPr lang="en-US" altLang="ko-KR" sz="3200" dirty="0">
                <a:solidFill>
                  <a:srgbClr val="222222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ko-KR" altLang="en-US" sz="3200" dirty="0">
                <a:solidFill>
                  <a:srgbClr val="222222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평가 지표</a:t>
            </a:r>
            <a:endParaRPr lang="en-US" altLang="ko-KR" sz="3200" dirty="0">
              <a:solidFill>
                <a:srgbClr val="222222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F25F2A8-9121-4A6C-83E8-F8973C299F53}"/>
              </a:ext>
            </a:extLst>
          </p:cNvPr>
          <p:cNvGrpSpPr/>
          <p:nvPr/>
        </p:nvGrpSpPr>
        <p:grpSpPr>
          <a:xfrm>
            <a:off x="1183120" y="2489246"/>
            <a:ext cx="7155543" cy="1382293"/>
            <a:chOff x="1183120" y="2430505"/>
            <a:chExt cx="7155543" cy="138229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9BEF117-3186-4364-8222-6BE798F61BC6}"/>
                </a:ext>
              </a:extLst>
            </p:cNvPr>
            <p:cNvSpPr/>
            <p:nvPr/>
          </p:nvSpPr>
          <p:spPr>
            <a:xfrm>
              <a:off x="1183120" y="2430505"/>
              <a:ext cx="227421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ko-KR" sz="2800" dirty="0">
                  <a:solidFill>
                    <a:srgbClr val="222222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edit accuracy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0D8417D-1A6A-4FCA-B9EB-EC48558D471E}"/>
                </a:ext>
              </a:extLst>
            </p:cNvPr>
            <p:cNvSpPr/>
            <p:nvPr/>
          </p:nvSpPr>
          <p:spPr>
            <a:xfrm>
              <a:off x="1183120" y="2986002"/>
              <a:ext cx="365940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편집거리</a:t>
              </a:r>
              <a:r>
                <a:rPr lang="en-US" altLang="ko-KR" sz="20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(</a:t>
              </a:r>
              <a:r>
                <a:rPr lang="en-US" altLang="ko-KR" sz="2000" dirty="0" err="1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Levenshtein</a:t>
              </a:r>
              <a:r>
                <a:rPr lang="en-US" altLang="ko-KR" sz="20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 Distance)</a:t>
              </a:r>
              <a:endParaRPr lang="ko-KR" altLang="en-US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D778C3C-69B7-4433-B6A0-C9F6DC9E5420}"/>
                </a:ext>
              </a:extLst>
            </p:cNvPr>
            <p:cNvSpPr/>
            <p:nvPr/>
          </p:nvSpPr>
          <p:spPr>
            <a:xfrm>
              <a:off x="1183120" y="3443466"/>
              <a:ext cx="7155543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chemeClr val="bg1"/>
                  </a:solidFill>
                  <a:latin typeface="Courier New" panose="02070309020205020404" pitchFamily="49" charset="0"/>
                </a:rPr>
                <a:t>nltk.edit_distance</a:t>
              </a:r>
              <a:r>
                <a:rPr lang="en-US" altLang="ko-KR" dirty="0">
                  <a:solidFill>
                    <a:schemeClr val="bg1"/>
                  </a:solidFill>
                  <a:latin typeface="Courier New" panose="02070309020205020404" pitchFamily="49" charset="0"/>
                </a:rPr>
                <a:t>(predictions, </a:t>
              </a:r>
              <a:r>
                <a:rPr lang="en-US" altLang="ko-KR" dirty="0" err="1">
                  <a:solidFill>
                    <a:schemeClr val="bg1"/>
                  </a:solidFill>
                  <a:latin typeface="Courier New" panose="02070309020205020404" pitchFamily="49" charset="0"/>
                </a:rPr>
                <a:t>target_labels</a:t>
              </a:r>
              <a:r>
                <a:rPr lang="en-US" altLang="ko-KR" dirty="0">
                  <a:solidFill>
                    <a:schemeClr val="bg1"/>
                  </a:solidFill>
                  <a:latin typeface="Courier New" panose="02070309020205020404" pitchFamily="49" charset="0"/>
                </a:rPr>
                <a:t>)</a:t>
              </a:r>
              <a:endParaRPr lang="en-US" altLang="ko-KR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A190CA-841C-487E-9BC3-FEA7D3B58015}"/>
              </a:ext>
            </a:extLst>
          </p:cNvPr>
          <p:cNvSpPr/>
          <p:nvPr/>
        </p:nvSpPr>
        <p:spPr>
          <a:xfrm>
            <a:off x="1183120" y="5274137"/>
            <a:ext cx="8418080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Courier New" panose="02070309020205020404" pitchFamily="49" charset="0"/>
              </a:rPr>
              <a:t>1 - </a:t>
            </a:r>
            <a:r>
              <a:rPr lang="en-US" altLang="ko-KR" dirty="0" err="1">
                <a:solidFill>
                  <a:schemeClr val="bg1"/>
                </a:solidFill>
                <a:latin typeface="Courier New" panose="02070309020205020404" pitchFamily="49" charset="0"/>
              </a:rPr>
              <a:t>spatial.distance.cosine</a:t>
            </a:r>
            <a:r>
              <a:rPr lang="en-US" altLang="ko-KR" dirty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Courier New" panose="02070309020205020404" pitchFamily="49" charset="0"/>
              </a:rPr>
              <a:t>distance_pred</a:t>
            </a:r>
            <a:r>
              <a:rPr lang="en-US" altLang="ko-KR" dirty="0">
                <a:solidFill>
                  <a:schemeClr val="bg1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dirty="0" err="1">
                <a:solidFill>
                  <a:schemeClr val="bg1"/>
                </a:solidFill>
                <a:latin typeface="Courier New" panose="02070309020205020404" pitchFamily="49" charset="0"/>
              </a:rPr>
              <a:t>distance_tar</a:t>
            </a:r>
            <a:r>
              <a:rPr lang="en-US" altLang="ko-KR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  <a:endParaRPr lang="en-US" altLang="ko-KR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4A6727-1307-4053-8A7E-B827247648BA}"/>
              </a:ext>
            </a:extLst>
          </p:cNvPr>
          <p:cNvSpPr/>
          <p:nvPr/>
        </p:nvSpPr>
        <p:spPr>
          <a:xfrm>
            <a:off x="649393" y="848251"/>
            <a:ext cx="1959191" cy="505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4.  </a:t>
            </a:r>
            <a:r>
              <a:rPr lang="ko-KR" altLang="en-US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프로젝트 결과</a:t>
            </a:r>
            <a:endParaRPr lang="en-US" altLang="ko-KR" sz="20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7452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C8F63CF-906E-42E3-A6C6-90E0B585B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"/>
                    </a14:imgEffect>
                    <a14:imgEffect>
                      <a14:saturation sat="22000"/>
                    </a14:imgEffect>
                    <a14:imgEffect>
                      <a14:brightnessContrast bright="20000" contras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0318" r="20741"/>
          <a:stretch/>
        </p:blipFill>
        <p:spPr>
          <a:xfrm>
            <a:off x="6850743" y="0"/>
            <a:ext cx="5341257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CDFEC9-C8EA-4C5F-90AC-FBB2C5E79516}"/>
              </a:ext>
            </a:extLst>
          </p:cNvPr>
          <p:cNvSpPr/>
          <p:nvPr/>
        </p:nvSpPr>
        <p:spPr>
          <a:xfrm>
            <a:off x="6797159" y="0"/>
            <a:ext cx="539484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CBDF6C-00DA-432E-A5B6-975955BE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12807"/>
            <a:ext cx="2743200" cy="365125"/>
          </a:xfrm>
        </p:spPr>
        <p:txBody>
          <a:bodyPr/>
          <a:lstStyle/>
          <a:p>
            <a:fld id="{0310C1EB-414A-4072-9327-962B63EBA141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FEB071-2DEB-45BE-BDA8-D2ECEAED28E0}"/>
              </a:ext>
            </a:extLst>
          </p:cNvPr>
          <p:cNvSpPr txBox="1"/>
          <p:nvPr/>
        </p:nvSpPr>
        <p:spPr>
          <a:xfrm>
            <a:off x="324561" y="269188"/>
            <a:ext cx="3109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groom 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자연어처리 전문가 양성과정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5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기</a:t>
            </a:r>
            <a:endParaRPr lang="en-US" altLang="ko-KR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2</a:t>
            </a:r>
            <a:r>
              <a:rPr lang="en-US" altLang="ko-KR" sz="1400" baseline="30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nd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Project Korean MRC(QA)</a:t>
            </a:r>
            <a:endParaRPr lang="ko-KR" altLang="en-US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79830B5-3EDF-4BD9-BD75-4793102B75BB}"/>
              </a:ext>
            </a:extLst>
          </p:cNvPr>
          <p:cNvGrpSpPr/>
          <p:nvPr/>
        </p:nvGrpSpPr>
        <p:grpSpPr>
          <a:xfrm>
            <a:off x="1038093" y="1480217"/>
            <a:ext cx="8079403" cy="1036365"/>
            <a:chOff x="1046767" y="1862454"/>
            <a:chExt cx="8079403" cy="103636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FECDC2-A460-4AC3-A2A7-E1A8CD6CB9BC}"/>
                </a:ext>
              </a:extLst>
            </p:cNvPr>
            <p:cNvSpPr/>
            <p:nvPr/>
          </p:nvSpPr>
          <p:spPr>
            <a:xfrm>
              <a:off x="1046767" y="1862454"/>
              <a:ext cx="278409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ko-KR" sz="3200" dirty="0">
                  <a:solidFill>
                    <a:srgbClr val="222222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Top-p method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8DC1F34-E7D3-4238-B802-EF7CFC2D3329}"/>
                </a:ext>
              </a:extLst>
            </p:cNvPr>
            <p:cNvSpPr/>
            <p:nvPr/>
          </p:nvSpPr>
          <p:spPr>
            <a:xfrm>
              <a:off x="1046767" y="2498709"/>
              <a:ext cx="807940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: Pick from amongst the top tokens whose probabilities add up to 15%</a:t>
              </a:r>
              <a:endParaRPr lang="ko-KR" altLang="en-US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07CEBE5-F643-4413-81FD-8C0F98B8F895}"/>
              </a:ext>
            </a:extLst>
          </p:cNvPr>
          <p:cNvSpPr/>
          <p:nvPr/>
        </p:nvSpPr>
        <p:spPr>
          <a:xfrm>
            <a:off x="1199167" y="2574060"/>
            <a:ext cx="9392633" cy="879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Consider only the top tokens those likelihoods add up to 15%.</a:t>
            </a:r>
            <a:r>
              <a:rPr lang="ko-KR" altLang="en-US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Ignore all others.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Sample from them based on their likelihood scores.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0717343-C5B1-4030-8DE3-550ED2AA6E1E}"/>
              </a:ext>
            </a:extLst>
          </p:cNvPr>
          <p:cNvGrpSpPr/>
          <p:nvPr/>
        </p:nvGrpSpPr>
        <p:grpSpPr>
          <a:xfrm>
            <a:off x="1330371" y="3670533"/>
            <a:ext cx="9649791" cy="2307175"/>
            <a:chOff x="1390064" y="3805090"/>
            <a:chExt cx="9649791" cy="2307175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2C41005C-9160-4623-9FAC-2ECF064393A2}"/>
                </a:ext>
              </a:extLst>
            </p:cNvPr>
            <p:cNvGrpSpPr/>
            <p:nvPr/>
          </p:nvGrpSpPr>
          <p:grpSpPr>
            <a:xfrm>
              <a:off x="1390064" y="3805090"/>
              <a:ext cx="4304164" cy="2307175"/>
              <a:chOff x="1199167" y="4188194"/>
              <a:chExt cx="4304164" cy="2307175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67E8E5BF-8FE7-4717-B810-A7291FC2BADC}"/>
                  </a:ext>
                </a:extLst>
              </p:cNvPr>
              <p:cNvGrpSpPr/>
              <p:nvPr/>
            </p:nvGrpSpPr>
            <p:grpSpPr>
              <a:xfrm>
                <a:off x="1199167" y="4188194"/>
                <a:ext cx="4304164" cy="2307175"/>
                <a:chOff x="1137740" y="4282358"/>
                <a:chExt cx="4304164" cy="2307175"/>
              </a:xfrm>
            </p:grpSpPr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9CD5CE86-6695-4E0F-937B-FF36E9C23F13}"/>
                    </a:ext>
                  </a:extLst>
                </p:cNvPr>
                <p:cNvGrpSpPr/>
                <p:nvPr/>
              </p:nvGrpSpPr>
              <p:grpSpPr>
                <a:xfrm>
                  <a:off x="1137740" y="4282359"/>
                  <a:ext cx="4304164" cy="2307174"/>
                  <a:chOff x="2564533" y="4370289"/>
                  <a:chExt cx="4304164" cy="2307174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C3FEC971-E593-4927-A278-6F30478AAD53}"/>
                      </a:ext>
                    </a:extLst>
                  </p:cNvPr>
                  <p:cNvSpPr/>
                  <p:nvPr/>
                </p:nvSpPr>
                <p:spPr>
                  <a:xfrm>
                    <a:off x="2564533" y="4428622"/>
                    <a:ext cx="86979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ko-KR" dirty="0"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rPr>
                      <a:t>United</a:t>
                    </a:r>
                  </a:p>
                </p:txBody>
              </p:sp>
              <p:sp>
                <p:nvSpPr>
                  <p:cNvPr id="14" name="직사각형 13">
                    <a:extLst>
                      <a:ext uri="{FF2B5EF4-FFF2-40B4-BE49-F238E27FC236}">
                        <a16:creationId xmlns:a16="http://schemas.microsoft.com/office/drawing/2014/main" id="{A54D1625-4E40-4182-BAF3-828AE9239B64}"/>
                      </a:ext>
                    </a:extLst>
                  </p:cNvPr>
                  <p:cNvSpPr/>
                  <p:nvPr/>
                </p:nvSpPr>
                <p:spPr>
                  <a:xfrm>
                    <a:off x="2564533" y="4830799"/>
                    <a:ext cx="143244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ko-KR" dirty="0"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rPr>
                      <a:t>Netherlands</a:t>
                    </a:r>
                  </a:p>
                </p:txBody>
              </p:sp>
              <p:sp>
                <p:nvSpPr>
                  <p:cNvPr id="15" name="직사각형 14">
                    <a:extLst>
                      <a:ext uri="{FF2B5EF4-FFF2-40B4-BE49-F238E27FC236}">
                        <a16:creationId xmlns:a16="http://schemas.microsoft.com/office/drawing/2014/main" id="{7263A176-CF2B-4F35-BC8A-06EB57868B3A}"/>
                      </a:ext>
                    </a:extLst>
                  </p:cNvPr>
                  <p:cNvSpPr/>
                  <p:nvPr/>
                </p:nvSpPr>
                <p:spPr>
                  <a:xfrm>
                    <a:off x="2564533" y="5232976"/>
                    <a:ext cx="79444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ko-KR" dirty="0"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rPr>
                      <a:t>Czech</a:t>
                    </a:r>
                  </a:p>
                </p:txBody>
              </p:sp>
              <p:sp>
                <p:nvSpPr>
                  <p:cNvPr id="16" name="직사각형 15">
                    <a:extLst>
                      <a:ext uri="{FF2B5EF4-FFF2-40B4-BE49-F238E27FC236}">
                        <a16:creationId xmlns:a16="http://schemas.microsoft.com/office/drawing/2014/main" id="{277063F3-C46B-4D64-9506-101870E96DEC}"/>
                      </a:ext>
                    </a:extLst>
                  </p:cNvPr>
                  <p:cNvSpPr/>
                  <p:nvPr/>
                </p:nvSpPr>
                <p:spPr>
                  <a:xfrm>
                    <a:off x="2602204" y="5635153"/>
                    <a:ext cx="344966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ko-KR" dirty="0"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rPr>
                      <a:t>U</a:t>
                    </a:r>
                  </a:p>
                </p:txBody>
              </p:sp>
              <p:cxnSp>
                <p:nvCxnSpPr>
                  <p:cNvPr id="17" name="직선 연결선 16">
                    <a:extLst>
                      <a:ext uri="{FF2B5EF4-FFF2-40B4-BE49-F238E27FC236}">
                        <a16:creationId xmlns:a16="http://schemas.microsoft.com/office/drawing/2014/main" id="{9A45111B-F12C-4803-98CB-0B30BC661D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46972" y="4370289"/>
                    <a:ext cx="0" cy="2307174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직사각형 18">
                    <a:extLst>
                      <a:ext uri="{FF2B5EF4-FFF2-40B4-BE49-F238E27FC236}">
                        <a16:creationId xmlns:a16="http://schemas.microsoft.com/office/drawing/2014/main" id="{8F1CA61F-67A1-4FFA-92D3-E01927DC66DD}"/>
                      </a:ext>
                    </a:extLst>
                  </p:cNvPr>
                  <p:cNvSpPr/>
                  <p:nvPr/>
                </p:nvSpPr>
                <p:spPr>
                  <a:xfrm>
                    <a:off x="4154604" y="4486288"/>
                    <a:ext cx="2079901" cy="25400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1" name="직사각형 20">
                    <a:extLst>
                      <a:ext uri="{FF2B5EF4-FFF2-40B4-BE49-F238E27FC236}">
                        <a16:creationId xmlns:a16="http://schemas.microsoft.com/office/drawing/2014/main" id="{EE2E2A36-A9AF-4551-8CA1-E369918C0282}"/>
                      </a:ext>
                    </a:extLst>
                  </p:cNvPr>
                  <p:cNvSpPr/>
                  <p:nvPr/>
                </p:nvSpPr>
                <p:spPr>
                  <a:xfrm>
                    <a:off x="4154604" y="4883696"/>
                    <a:ext cx="405020" cy="25400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" name="직사각형 21">
                    <a:extLst>
                      <a:ext uri="{FF2B5EF4-FFF2-40B4-BE49-F238E27FC236}">
                        <a16:creationId xmlns:a16="http://schemas.microsoft.com/office/drawing/2014/main" id="{D6945702-8AE5-4E1D-9FF6-8D80C61AC57A}"/>
                      </a:ext>
                    </a:extLst>
                  </p:cNvPr>
                  <p:cNvSpPr/>
                  <p:nvPr/>
                </p:nvSpPr>
                <p:spPr>
                  <a:xfrm>
                    <a:off x="4154604" y="5290642"/>
                    <a:ext cx="157627" cy="25400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" name="직사각형 22">
                    <a:extLst>
                      <a:ext uri="{FF2B5EF4-FFF2-40B4-BE49-F238E27FC236}">
                        <a16:creationId xmlns:a16="http://schemas.microsoft.com/office/drawing/2014/main" id="{A1F57666-9778-47A6-BA92-D2D7732496F7}"/>
                      </a:ext>
                    </a:extLst>
                  </p:cNvPr>
                  <p:cNvSpPr/>
                  <p:nvPr/>
                </p:nvSpPr>
                <p:spPr>
                  <a:xfrm>
                    <a:off x="4154603" y="5691028"/>
                    <a:ext cx="157627" cy="25400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" name="직사각형 23">
                    <a:extLst>
                      <a:ext uri="{FF2B5EF4-FFF2-40B4-BE49-F238E27FC236}">
                        <a16:creationId xmlns:a16="http://schemas.microsoft.com/office/drawing/2014/main" id="{BE7F0885-EB20-47FA-A13D-2837530C2640}"/>
                      </a:ext>
                    </a:extLst>
                  </p:cNvPr>
                  <p:cNvSpPr/>
                  <p:nvPr/>
                </p:nvSpPr>
                <p:spPr>
                  <a:xfrm>
                    <a:off x="6288089" y="4444011"/>
                    <a:ext cx="58060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ko-KR" sz="1600" dirty="0"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rPr>
                      <a:t>12%</a:t>
                    </a:r>
                  </a:p>
                </p:txBody>
              </p:sp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4CBE249F-BA36-4F13-AEEF-C37E9B53B60A}"/>
                      </a:ext>
                    </a:extLst>
                  </p:cNvPr>
                  <p:cNvSpPr/>
                  <p:nvPr/>
                </p:nvSpPr>
                <p:spPr>
                  <a:xfrm>
                    <a:off x="4651208" y="4841419"/>
                    <a:ext cx="62869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ko-KR" sz="1600" dirty="0"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rPr>
                      <a:t>2.7%</a:t>
                    </a:r>
                  </a:p>
                </p:txBody>
              </p:sp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76A3E06F-9E1C-4ED7-BE08-278A1C54B7E5}"/>
                      </a:ext>
                    </a:extLst>
                  </p:cNvPr>
                  <p:cNvSpPr/>
                  <p:nvPr/>
                </p:nvSpPr>
                <p:spPr>
                  <a:xfrm>
                    <a:off x="4397655" y="5245980"/>
                    <a:ext cx="62869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ko-KR" sz="1600" dirty="0"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rPr>
                      <a:t>1.9%</a:t>
                    </a:r>
                  </a:p>
                </p:txBody>
              </p:sp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6C8AC833-D246-442E-9302-CCDC790CE9FE}"/>
                      </a:ext>
                    </a:extLst>
                  </p:cNvPr>
                  <p:cNvSpPr/>
                  <p:nvPr/>
                </p:nvSpPr>
                <p:spPr>
                  <a:xfrm>
                    <a:off x="4397655" y="5655311"/>
                    <a:ext cx="62869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ko-KR" sz="1600" dirty="0"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rPr>
                      <a:t>1.8%</a:t>
                    </a:r>
                  </a:p>
                </p:txBody>
              </p:sp>
            </p:grpSp>
            <p:sp>
              <p:nvSpPr>
                <p:cNvPr id="30" name="사각형: 둥근 모서리 29">
                  <a:extLst>
                    <a:ext uri="{FF2B5EF4-FFF2-40B4-BE49-F238E27FC236}">
                      <a16:creationId xmlns:a16="http://schemas.microsoft.com/office/drawing/2014/main" id="{699FDA9A-3096-44D1-95E8-0D5BB6AC4059}"/>
                    </a:ext>
                  </a:extLst>
                </p:cNvPr>
                <p:cNvSpPr/>
                <p:nvPr/>
              </p:nvSpPr>
              <p:spPr>
                <a:xfrm>
                  <a:off x="1137740" y="4282358"/>
                  <a:ext cx="4304158" cy="862687"/>
                </a:xfrm>
                <a:prstGeom prst="roundRect">
                  <a:avLst>
                    <a:gd name="adj" fmla="val 12441"/>
                  </a:avLst>
                </a:prstGeom>
                <a:noFill/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5EAF2F4F-6A94-4399-A87C-BC63E1BA0203}"/>
                  </a:ext>
                </a:extLst>
              </p:cNvPr>
              <p:cNvGrpSpPr/>
              <p:nvPr/>
            </p:nvGrpSpPr>
            <p:grpSpPr>
              <a:xfrm>
                <a:off x="3178571" y="5970269"/>
                <a:ext cx="77155" cy="378538"/>
                <a:chOff x="3178571" y="5970269"/>
                <a:chExt cx="77155" cy="378538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D6F780B5-5BA5-427E-8227-073AE9365A18}"/>
                    </a:ext>
                  </a:extLst>
                </p:cNvPr>
                <p:cNvSpPr/>
                <p:nvPr/>
              </p:nvSpPr>
              <p:spPr>
                <a:xfrm>
                  <a:off x="3183726" y="5970269"/>
                  <a:ext cx="72000" cy="72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927E950E-5EF9-4964-957E-678A9F47F733}"/>
                    </a:ext>
                  </a:extLst>
                </p:cNvPr>
                <p:cNvSpPr/>
                <p:nvPr/>
              </p:nvSpPr>
              <p:spPr>
                <a:xfrm>
                  <a:off x="3178571" y="6123538"/>
                  <a:ext cx="72000" cy="72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9F72ED4-9518-4DA4-8FAE-4BA4F7ED4C09}"/>
                    </a:ext>
                  </a:extLst>
                </p:cNvPr>
                <p:cNvSpPr/>
                <p:nvPr/>
              </p:nvSpPr>
              <p:spPr>
                <a:xfrm>
                  <a:off x="3178571" y="6276807"/>
                  <a:ext cx="72000" cy="72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73654A18-89C0-4811-82F1-499C624AA502}"/>
                  </a:ext>
                </a:extLst>
              </p:cNvPr>
              <p:cNvGrpSpPr/>
              <p:nvPr/>
            </p:nvGrpSpPr>
            <p:grpSpPr>
              <a:xfrm>
                <a:off x="1807444" y="5970269"/>
                <a:ext cx="77155" cy="378538"/>
                <a:chOff x="3178571" y="5970269"/>
                <a:chExt cx="77155" cy="378538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5BBF705A-1EEB-4E59-9CB6-9185907BCDDA}"/>
                    </a:ext>
                  </a:extLst>
                </p:cNvPr>
                <p:cNvSpPr/>
                <p:nvPr/>
              </p:nvSpPr>
              <p:spPr>
                <a:xfrm>
                  <a:off x="3183726" y="5970269"/>
                  <a:ext cx="72000" cy="72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DE539641-8511-4472-A4E4-BD87AFF8B40A}"/>
                    </a:ext>
                  </a:extLst>
                </p:cNvPr>
                <p:cNvSpPr/>
                <p:nvPr/>
              </p:nvSpPr>
              <p:spPr>
                <a:xfrm>
                  <a:off x="3178571" y="6123538"/>
                  <a:ext cx="72000" cy="72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F95FA6FD-619F-4C4D-A3DB-4C8D9267734C}"/>
                    </a:ext>
                  </a:extLst>
                </p:cNvPr>
                <p:cNvSpPr/>
                <p:nvPr/>
              </p:nvSpPr>
              <p:spPr>
                <a:xfrm>
                  <a:off x="3178571" y="6276807"/>
                  <a:ext cx="72000" cy="72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491ACAB2-ED50-4610-8F2C-09C84534542A}"/>
                </a:ext>
              </a:extLst>
            </p:cNvPr>
            <p:cNvGrpSpPr/>
            <p:nvPr/>
          </p:nvGrpSpPr>
          <p:grpSpPr>
            <a:xfrm>
              <a:off x="6735691" y="4496022"/>
              <a:ext cx="4304164" cy="862687"/>
              <a:chOff x="1137740" y="4282358"/>
              <a:chExt cx="4304164" cy="86268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4B8F201A-21F9-4597-8DFC-93A97802418A}"/>
                  </a:ext>
                </a:extLst>
              </p:cNvPr>
              <p:cNvGrpSpPr/>
              <p:nvPr/>
            </p:nvGrpSpPr>
            <p:grpSpPr>
              <a:xfrm>
                <a:off x="1137740" y="4282359"/>
                <a:ext cx="4304164" cy="862686"/>
                <a:chOff x="2564533" y="4370289"/>
                <a:chExt cx="4304164" cy="862686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CCFAC2AF-629E-4D55-AFD9-AB131F4EBBF8}"/>
                    </a:ext>
                  </a:extLst>
                </p:cNvPr>
                <p:cNvSpPr/>
                <p:nvPr/>
              </p:nvSpPr>
              <p:spPr>
                <a:xfrm>
                  <a:off x="2564533" y="4428622"/>
                  <a:ext cx="8697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United</a:t>
                  </a:r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8D9694B7-3DBB-4269-8C6E-B412AD253BDF}"/>
                    </a:ext>
                  </a:extLst>
                </p:cNvPr>
                <p:cNvSpPr/>
                <p:nvPr/>
              </p:nvSpPr>
              <p:spPr>
                <a:xfrm>
                  <a:off x="2564533" y="4830799"/>
                  <a:ext cx="14324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Netherlands</a:t>
                  </a:r>
                </a:p>
              </p:txBody>
            </p:sp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EC4EFC2D-3040-41CB-958E-D85FF60E18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46972" y="4370289"/>
                  <a:ext cx="0" cy="86268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8E019E20-F5EE-4556-BD6B-A06364CA693C}"/>
                    </a:ext>
                  </a:extLst>
                </p:cNvPr>
                <p:cNvSpPr/>
                <p:nvPr/>
              </p:nvSpPr>
              <p:spPr>
                <a:xfrm>
                  <a:off x="4154604" y="4486288"/>
                  <a:ext cx="2079901" cy="2540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7FDB6A58-5EC7-4CDD-9647-3B41649845A4}"/>
                    </a:ext>
                  </a:extLst>
                </p:cNvPr>
                <p:cNvSpPr/>
                <p:nvPr/>
              </p:nvSpPr>
              <p:spPr>
                <a:xfrm>
                  <a:off x="4154604" y="4883696"/>
                  <a:ext cx="405020" cy="2540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116D77D6-DC39-4923-89BC-77B0967304EA}"/>
                    </a:ext>
                  </a:extLst>
                </p:cNvPr>
                <p:cNvSpPr/>
                <p:nvPr/>
              </p:nvSpPr>
              <p:spPr>
                <a:xfrm>
                  <a:off x="6288089" y="4444011"/>
                  <a:ext cx="580608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600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82%</a:t>
                  </a:r>
                </a:p>
              </p:txBody>
            </p:sp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C72B2D30-4919-44BC-8597-696912DD70D2}"/>
                    </a:ext>
                  </a:extLst>
                </p:cNvPr>
                <p:cNvSpPr/>
                <p:nvPr/>
              </p:nvSpPr>
              <p:spPr>
                <a:xfrm>
                  <a:off x="4651208" y="4841419"/>
                  <a:ext cx="580608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600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18%</a:t>
                  </a:r>
                </a:p>
              </p:txBody>
            </p:sp>
          </p:grpSp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D2C87CBF-0AC7-4665-A8E1-C8B6D6CCCDFE}"/>
                  </a:ext>
                </a:extLst>
              </p:cNvPr>
              <p:cNvSpPr/>
              <p:nvPr/>
            </p:nvSpPr>
            <p:spPr>
              <a:xfrm>
                <a:off x="1137740" y="4282358"/>
                <a:ext cx="4304158" cy="862687"/>
              </a:xfrm>
              <a:prstGeom prst="roundRect">
                <a:avLst>
                  <a:gd name="adj" fmla="val 12441"/>
                </a:avLst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58" name="연결선: 꺾임 57">
              <a:extLst>
                <a:ext uri="{FF2B5EF4-FFF2-40B4-BE49-F238E27FC236}">
                  <a16:creationId xmlns:a16="http://schemas.microsoft.com/office/drawing/2014/main" id="{704D7927-8EC3-47F5-AF27-98F224BFF441}"/>
                </a:ext>
              </a:extLst>
            </p:cNvPr>
            <p:cNvCxnSpPr>
              <a:stCxn id="30" idx="3"/>
              <a:endCxn id="41" idx="1"/>
            </p:cNvCxnSpPr>
            <p:nvPr/>
          </p:nvCxnSpPr>
          <p:spPr>
            <a:xfrm>
              <a:off x="5694222" y="4236434"/>
              <a:ext cx="1041469" cy="690932"/>
            </a:xfrm>
            <a:prstGeom prst="bentConnector3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3F6F95B-3BD8-4384-8A5E-419464E00C78}"/>
              </a:ext>
            </a:extLst>
          </p:cNvPr>
          <p:cNvSpPr/>
          <p:nvPr/>
        </p:nvSpPr>
        <p:spPr>
          <a:xfrm>
            <a:off x="649393" y="848251"/>
            <a:ext cx="1959191" cy="505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4.  </a:t>
            </a:r>
            <a:r>
              <a:rPr lang="ko-KR" altLang="en-US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프로젝트 결과</a:t>
            </a:r>
            <a:endParaRPr lang="en-US" altLang="ko-KR" sz="20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3358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C8F63CF-906E-42E3-A6C6-90E0B585B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"/>
                    </a14:imgEffect>
                    <a14:imgEffect>
                      <a14:saturation sat="22000"/>
                    </a14:imgEffect>
                    <a14:imgEffect>
                      <a14:brightnessContrast bright="20000" contras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0318" r="20741"/>
          <a:stretch/>
        </p:blipFill>
        <p:spPr>
          <a:xfrm>
            <a:off x="6850743" y="0"/>
            <a:ext cx="5341257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CDFEC9-C8EA-4C5F-90AC-FBB2C5E79516}"/>
              </a:ext>
            </a:extLst>
          </p:cNvPr>
          <p:cNvSpPr/>
          <p:nvPr/>
        </p:nvSpPr>
        <p:spPr>
          <a:xfrm>
            <a:off x="6797160" y="0"/>
            <a:ext cx="539484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CBDF6C-00DA-432E-A5B6-975955BE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12807"/>
            <a:ext cx="2743200" cy="365125"/>
          </a:xfrm>
        </p:spPr>
        <p:txBody>
          <a:bodyPr/>
          <a:lstStyle/>
          <a:p>
            <a:fld id="{0310C1EB-414A-4072-9327-962B63EBA141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FEB071-2DEB-45BE-BDA8-D2ECEAED28E0}"/>
              </a:ext>
            </a:extLst>
          </p:cNvPr>
          <p:cNvSpPr txBox="1"/>
          <p:nvPr/>
        </p:nvSpPr>
        <p:spPr>
          <a:xfrm>
            <a:off x="324561" y="269188"/>
            <a:ext cx="3109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groom 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자연어처리 전문가 양성과정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5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기</a:t>
            </a:r>
            <a:endParaRPr lang="en-US" altLang="ko-KR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2</a:t>
            </a:r>
            <a:r>
              <a:rPr lang="en-US" altLang="ko-KR" sz="1400" baseline="30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nd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Project Korean MRC(QA)</a:t>
            </a:r>
            <a:endParaRPr lang="ko-KR" altLang="en-US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E61518-CB2A-413F-B435-D4AC0E5BA19A}"/>
              </a:ext>
            </a:extLst>
          </p:cNvPr>
          <p:cNvSpPr/>
          <p:nvPr/>
        </p:nvSpPr>
        <p:spPr>
          <a:xfrm>
            <a:off x="649393" y="848251"/>
            <a:ext cx="1959191" cy="505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4.  </a:t>
            </a:r>
            <a:r>
              <a:rPr lang="ko-KR" altLang="en-US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프로젝트 결과</a:t>
            </a:r>
            <a:endParaRPr lang="en-US" altLang="ko-KR" sz="20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6C03AC7-18FA-48F9-BE6B-31F245087252}"/>
              </a:ext>
            </a:extLst>
          </p:cNvPr>
          <p:cNvGrpSpPr/>
          <p:nvPr/>
        </p:nvGrpSpPr>
        <p:grpSpPr>
          <a:xfrm>
            <a:off x="649393" y="1781047"/>
            <a:ext cx="7135363" cy="3842739"/>
            <a:chOff x="649393" y="1632766"/>
            <a:chExt cx="7135363" cy="384273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FB27A84-89A4-46E1-839F-FBC49DE79142}"/>
                </a:ext>
              </a:extLst>
            </p:cNvPr>
            <p:cNvGrpSpPr/>
            <p:nvPr/>
          </p:nvGrpSpPr>
          <p:grpSpPr>
            <a:xfrm>
              <a:off x="649396" y="1632766"/>
              <a:ext cx="7135360" cy="1231106"/>
              <a:chOff x="1043867" y="1942359"/>
              <a:chExt cx="8694990" cy="1231106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24D2047-1F14-4FF4-999F-4EAEDC82DA1D}"/>
                  </a:ext>
                </a:extLst>
              </p:cNvPr>
              <p:cNvSpPr/>
              <p:nvPr/>
            </p:nvSpPr>
            <p:spPr>
              <a:xfrm>
                <a:off x="1046768" y="2527134"/>
                <a:ext cx="869208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dirty="0" err="1">
                    <a:solidFill>
                      <a:srgbClr val="222222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Adafactor</a:t>
                </a:r>
                <a:r>
                  <a:rPr lang="ko-KR" altLang="en-US" dirty="0">
                    <a:solidFill>
                      <a:srgbClr val="222222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는 적응성의 경험적 이점을 유지하면서 </a:t>
                </a:r>
                <a:endParaRPr lang="en-US" altLang="ko-KR" dirty="0">
                  <a:solidFill>
                    <a:srgbClr val="222222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endParaRPr>
              </a:p>
              <a:p>
                <a:r>
                  <a:rPr lang="ko-KR" altLang="en-US" dirty="0">
                    <a:solidFill>
                      <a:srgbClr val="222222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메모리 사용량을 줄이는 </a:t>
                </a:r>
                <a:r>
                  <a:rPr lang="en-US" altLang="ko-KR" dirty="0">
                    <a:solidFill>
                      <a:srgbClr val="222222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Adam </a:t>
                </a:r>
                <a:r>
                  <a:rPr lang="ko-KR" altLang="en-US" dirty="0">
                    <a:solidFill>
                      <a:srgbClr val="222222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기반의 확률론적 최적화 방법</a:t>
                </a:r>
                <a:endParaRPr lang="ko-KR" altLang="en-US" dirty="0">
                  <a:latin typeface="Noto Sans CJK KR Thin" panose="020B0200000000000000" pitchFamily="34" charset="-127"/>
                  <a:ea typeface="Noto Sans CJK KR Thin" panose="020B0200000000000000" pitchFamily="34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A5CF6B5-5248-4D58-AF47-EC6B4B4B4C4A}"/>
                  </a:ext>
                </a:extLst>
              </p:cNvPr>
              <p:cNvSpPr/>
              <p:nvPr/>
            </p:nvSpPr>
            <p:spPr>
              <a:xfrm>
                <a:off x="1043867" y="1942359"/>
                <a:ext cx="2830021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3200" dirty="0" err="1">
                    <a:solidFill>
                      <a:srgbClr val="222222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Adafactor</a:t>
                </a:r>
                <a:endParaRPr lang="en-US" altLang="ko-KR" sz="3200" dirty="0">
                  <a:solidFill>
                    <a:srgbClr val="222222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BD58347-2CB0-4A2A-A4C3-2A73EA52F45A}"/>
                </a:ext>
              </a:extLst>
            </p:cNvPr>
            <p:cNvGrpSpPr/>
            <p:nvPr/>
          </p:nvGrpSpPr>
          <p:grpSpPr>
            <a:xfrm>
              <a:off x="649393" y="3057899"/>
              <a:ext cx="5027506" cy="2417606"/>
              <a:chOff x="792504" y="2909779"/>
              <a:chExt cx="5965330" cy="2800875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31BC2B64-A517-4704-9D17-F824B56EBA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2506" y="2909779"/>
                <a:ext cx="5965328" cy="2463415"/>
              </a:xfrm>
              <a:prstGeom prst="rect">
                <a:avLst/>
              </a:prstGeom>
            </p:spPr>
          </p:pic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62B4C92-F796-4AB6-A06B-87D866CEC8BF}"/>
                  </a:ext>
                </a:extLst>
              </p:cNvPr>
              <p:cNvSpPr/>
              <p:nvPr/>
            </p:nvSpPr>
            <p:spPr>
              <a:xfrm>
                <a:off x="792504" y="5472719"/>
                <a:ext cx="4954100" cy="2379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Citation: </a:t>
                </a:r>
                <a:r>
                  <a:rPr lang="en-US" altLang="ko-KR" sz="800" dirty="0" err="1">
                    <a:solidFill>
                      <a:schemeClr val="bg1">
                        <a:lumMod val="50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Adafactor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 learning-rate 0.005 seems best for t5-base training, </a:t>
                </a:r>
                <a:r>
                  <a:rPr lang="en-US" altLang="ko-KR" sz="800" dirty="0" err="1">
                    <a:solidFill>
                      <a:schemeClr val="bg1">
                        <a:lumMod val="50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yepster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, </a:t>
                </a:r>
                <a:r>
                  <a:rPr lang="en-US" altLang="ko-KR" sz="800" dirty="0" err="1">
                    <a:solidFill>
                      <a:schemeClr val="bg1">
                        <a:lumMod val="50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Wandb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 </a:t>
                </a:r>
                <a:endPara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6754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C8F63CF-906E-42E3-A6C6-90E0B585B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"/>
                    </a14:imgEffect>
                    <a14:imgEffect>
                      <a14:saturation sat="22000"/>
                    </a14:imgEffect>
                    <a14:imgEffect>
                      <a14:brightnessContrast bright="20000" contras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0318" r="20741"/>
          <a:stretch/>
        </p:blipFill>
        <p:spPr>
          <a:xfrm>
            <a:off x="6850743" y="0"/>
            <a:ext cx="5341257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CDFEC9-C8EA-4C5F-90AC-FBB2C5E79516}"/>
              </a:ext>
            </a:extLst>
          </p:cNvPr>
          <p:cNvSpPr/>
          <p:nvPr/>
        </p:nvSpPr>
        <p:spPr>
          <a:xfrm>
            <a:off x="6797160" y="0"/>
            <a:ext cx="539484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CBDF6C-00DA-432E-A5B6-975955BE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12807"/>
            <a:ext cx="2743200" cy="365125"/>
          </a:xfrm>
        </p:spPr>
        <p:txBody>
          <a:bodyPr/>
          <a:lstStyle/>
          <a:p>
            <a:fld id="{0310C1EB-414A-4072-9327-962B63EBA141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7BC3C9-0324-494C-B373-656DBDB523C4}"/>
              </a:ext>
            </a:extLst>
          </p:cNvPr>
          <p:cNvSpPr/>
          <p:nvPr/>
        </p:nvSpPr>
        <p:spPr>
          <a:xfrm>
            <a:off x="721831" y="1010122"/>
            <a:ext cx="2319866" cy="5876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1.  </a:t>
            </a:r>
            <a:r>
              <a:rPr lang="ko-KR" altLang="en-US" sz="2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프로젝트 개요</a:t>
            </a:r>
            <a:endParaRPr lang="en-US" altLang="ko-KR" sz="2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FEB071-2DEB-45BE-BDA8-D2ECEAED28E0}"/>
              </a:ext>
            </a:extLst>
          </p:cNvPr>
          <p:cNvSpPr txBox="1"/>
          <p:nvPr/>
        </p:nvSpPr>
        <p:spPr>
          <a:xfrm>
            <a:off x="324561" y="269188"/>
            <a:ext cx="3109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groom 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자연어처리 전문가 양성과정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5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기</a:t>
            </a:r>
            <a:endParaRPr lang="en-US" altLang="ko-KR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2</a:t>
            </a:r>
            <a:r>
              <a:rPr lang="en-US" altLang="ko-KR" sz="1400" baseline="30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nd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Project Korean MRC(QA)</a:t>
            </a:r>
            <a:endParaRPr lang="ko-KR" altLang="en-US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93A35C-4AE4-4E9E-BF09-9733528027AC}"/>
              </a:ext>
            </a:extLst>
          </p:cNvPr>
          <p:cNvSpPr/>
          <p:nvPr/>
        </p:nvSpPr>
        <p:spPr>
          <a:xfrm>
            <a:off x="3054543" y="1206124"/>
            <a:ext cx="63427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b="0" i="0" dirty="0">
                <a:effectLst/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한국어 지문을 보고 질문에 맞는 답을 생성하는 모델을 만들어 보자</a:t>
            </a:r>
            <a:r>
              <a:rPr lang="en-US" altLang="ko-KR" b="0" i="0" dirty="0">
                <a:effectLst/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.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D93C044-5D3E-4337-9C05-E2E7FBEB8025}"/>
              </a:ext>
            </a:extLst>
          </p:cNvPr>
          <p:cNvGrpSpPr/>
          <p:nvPr/>
        </p:nvGrpSpPr>
        <p:grpSpPr>
          <a:xfrm>
            <a:off x="962578" y="1752376"/>
            <a:ext cx="3699539" cy="1756507"/>
            <a:chOff x="962578" y="1752376"/>
            <a:chExt cx="3699539" cy="175650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6A2F1B5-A808-46B1-8C48-C39560D31436}"/>
                </a:ext>
              </a:extLst>
            </p:cNvPr>
            <p:cNvSpPr/>
            <p:nvPr/>
          </p:nvSpPr>
          <p:spPr>
            <a:xfrm>
              <a:off x="977653" y="1752376"/>
              <a:ext cx="200519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ko-KR" sz="24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Data</a:t>
              </a:r>
              <a:endParaRPr lang="en-US" altLang="ko-KR" sz="2400" b="0" i="0" dirty="0">
                <a:effectLst/>
                <a:latin typeface="Noto Sans CJK KR Thin" panose="020B0200000000000000" pitchFamily="34" charset="-127"/>
                <a:ea typeface="Noto Sans CJK KR Thin" panose="020B0200000000000000" pitchFamily="34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227312F-74D5-4602-BA03-9A07C017F869}"/>
                </a:ext>
              </a:extLst>
            </p:cNvPr>
            <p:cNvSpPr/>
            <p:nvPr/>
          </p:nvSpPr>
          <p:spPr>
            <a:xfrm>
              <a:off x="962578" y="2214041"/>
              <a:ext cx="3699539" cy="12948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Number of Train Samples: 10,834 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Number of Dev Samples: 1,203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Number of Test Samples: 4,008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7FF80AD-53A2-4627-8171-86938345B221}"/>
              </a:ext>
            </a:extLst>
          </p:cNvPr>
          <p:cNvGrpSpPr/>
          <p:nvPr/>
        </p:nvGrpSpPr>
        <p:grpSpPr>
          <a:xfrm>
            <a:off x="977653" y="3721483"/>
            <a:ext cx="4790698" cy="2418066"/>
            <a:chOff x="1036505" y="3956013"/>
            <a:chExt cx="4790698" cy="241806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F18E472-9F6A-41F3-958F-BCEC70BEC96E}"/>
                </a:ext>
              </a:extLst>
            </p:cNvPr>
            <p:cNvSpPr/>
            <p:nvPr/>
          </p:nvSpPr>
          <p:spPr>
            <a:xfrm>
              <a:off x="1036505" y="3956013"/>
              <a:ext cx="200519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ko-KR" sz="2400" b="0" i="0" dirty="0">
                  <a:effectLst/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Evaluation</a:t>
              </a: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8847658-D553-43EA-8449-6279B7D52A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593"/>
            <a:stretch/>
          </p:blipFill>
          <p:spPr>
            <a:xfrm>
              <a:off x="1124490" y="4832958"/>
              <a:ext cx="4702713" cy="1541121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9C649B9-8E7F-4CD4-B89B-095BE9788EEE}"/>
                </a:ext>
              </a:extLst>
            </p:cNvPr>
            <p:cNvSpPr/>
            <p:nvPr/>
          </p:nvSpPr>
          <p:spPr>
            <a:xfrm>
              <a:off x="1036505" y="4480997"/>
              <a:ext cx="461363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평가는 편집거리</a:t>
              </a:r>
              <a:r>
                <a:rPr lang="en-US" altLang="ko-KR" sz="16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(</a:t>
              </a:r>
              <a:r>
                <a:rPr lang="en-US" altLang="ko-KR" sz="1600" dirty="0" err="1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Levenshtein</a:t>
              </a:r>
              <a:r>
                <a:rPr lang="en-US" altLang="ko-KR" sz="16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 Distance)</a:t>
              </a:r>
              <a:r>
                <a:rPr lang="ko-KR" altLang="en-US" sz="16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를 사용한다</a:t>
              </a:r>
              <a:r>
                <a:rPr lang="en-US" altLang="ko-KR" sz="16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.</a:t>
              </a:r>
              <a:endParaRPr lang="ko-KR" altLang="en-US" sz="1600" dirty="0">
                <a:latin typeface="Noto Sans CJK KR Thin" panose="020B0200000000000000" pitchFamily="34" charset="-127"/>
                <a:ea typeface="Noto Sans CJK KR Thin" panose="020B02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112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그림 70">
            <a:extLst>
              <a:ext uri="{FF2B5EF4-FFF2-40B4-BE49-F238E27FC236}">
                <a16:creationId xmlns:a16="http://schemas.microsoft.com/office/drawing/2014/main" id="{43B25055-DF1B-466E-BD05-4AC53D3264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"/>
                    </a14:imgEffect>
                    <a14:imgEffect>
                      <a14:saturation sat="22000"/>
                    </a14:imgEffect>
                    <a14:imgEffect>
                      <a14:brightnessContrast bright="20000" contras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0318" r="20741"/>
          <a:stretch/>
        </p:blipFill>
        <p:spPr>
          <a:xfrm>
            <a:off x="6850743" y="0"/>
            <a:ext cx="5341257" cy="6858000"/>
          </a:xfrm>
          <a:prstGeom prst="rect">
            <a:avLst/>
          </a:prstGeom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277145B9-1BEF-4798-9376-44F97CD4A658}"/>
              </a:ext>
            </a:extLst>
          </p:cNvPr>
          <p:cNvSpPr/>
          <p:nvPr/>
        </p:nvSpPr>
        <p:spPr>
          <a:xfrm>
            <a:off x="6797159" y="0"/>
            <a:ext cx="539484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CBDF6C-00DA-432E-A5B6-975955BE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12807"/>
            <a:ext cx="2743200" cy="365125"/>
          </a:xfrm>
        </p:spPr>
        <p:txBody>
          <a:bodyPr/>
          <a:lstStyle/>
          <a:p>
            <a:fld id="{0310C1EB-414A-4072-9327-962B63EBA141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FEB071-2DEB-45BE-BDA8-D2ECEAED28E0}"/>
              </a:ext>
            </a:extLst>
          </p:cNvPr>
          <p:cNvSpPr txBox="1"/>
          <p:nvPr/>
        </p:nvSpPr>
        <p:spPr>
          <a:xfrm>
            <a:off x="324561" y="269188"/>
            <a:ext cx="3109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groom 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자연어처리 전문가 양성과정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5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기</a:t>
            </a:r>
            <a:endParaRPr lang="en-US" altLang="ko-KR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2</a:t>
            </a:r>
            <a:r>
              <a:rPr lang="en-US" altLang="ko-KR" sz="1400" baseline="30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nd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Project Korean MRC(QA)</a:t>
            </a:r>
            <a:endParaRPr lang="ko-KR" altLang="en-US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23DF0BB-7FC2-4CBF-B242-80AF93EF6A3C}"/>
              </a:ext>
            </a:extLst>
          </p:cNvPr>
          <p:cNvSpPr/>
          <p:nvPr/>
        </p:nvSpPr>
        <p:spPr>
          <a:xfrm>
            <a:off x="721831" y="1010122"/>
            <a:ext cx="1468672" cy="5876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2.  </a:t>
            </a:r>
            <a:r>
              <a:rPr lang="ko-KR" altLang="en-US" sz="2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팀</a:t>
            </a:r>
            <a:r>
              <a:rPr lang="en-US" altLang="ko-KR" sz="2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ko-KR" altLang="en-US" sz="2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구성</a:t>
            </a:r>
            <a:endParaRPr lang="en-US" altLang="ko-KR" sz="2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1979448A-5A46-49EA-BAE0-6047D17EB2D3}"/>
              </a:ext>
            </a:extLst>
          </p:cNvPr>
          <p:cNvGrpSpPr/>
          <p:nvPr/>
        </p:nvGrpSpPr>
        <p:grpSpPr>
          <a:xfrm>
            <a:off x="1027927" y="2252229"/>
            <a:ext cx="10371433" cy="1184998"/>
            <a:chOff x="1040627" y="2182446"/>
            <a:chExt cx="10371433" cy="1184998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12DA5FC-882D-4B04-8677-C59140F0C994}"/>
                </a:ext>
              </a:extLst>
            </p:cNvPr>
            <p:cNvGrpSpPr/>
            <p:nvPr/>
          </p:nvGrpSpPr>
          <p:grpSpPr>
            <a:xfrm>
              <a:off x="1040627" y="2187324"/>
              <a:ext cx="3442008" cy="1180120"/>
              <a:chOff x="1026516" y="2292744"/>
              <a:chExt cx="3442008" cy="1180120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3F4CDD8A-312E-4E96-ACC8-77238A4CB8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521" r="3894" b="5415"/>
              <a:stretch/>
            </p:blipFill>
            <p:spPr>
              <a:xfrm>
                <a:off x="1566718" y="2292744"/>
                <a:ext cx="970885" cy="977900"/>
              </a:xfrm>
              <a:prstGeom prst="ellipse">
                <a:avLst/>
              </a:prstGeom>
              <a:ln w="63500" cap="rnd">
                <a:noFill/>
              </a:ln>
              <a:effectLst/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contourClr>
                  <a:srgbClr val="333333"/>
                </a:contourClr>
              </a:sp3d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E0CDFFB-0447-4004-AA56-BAF596944093}"/>
                  </a:ext>
                </a:extLst>
              </p:cNvPr>
              <p:cNvSpPr txBox="1"/>
              <p:nvPr/>
            </p:nvSpPr>
            <p:spPr>
              <a:xfrm>
                <a:off x="1026516" y="2888089"/>
                <a:ext cx="76655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팀장</a:t>
                </a:r>
                <a:endParaRPr lang="en-US" altLang="ko-KR" sz="1600" b="1" dirty="0">
                  <a:latin typeface="Noto Sans CJK KR Thin" panose="020B0200000000000000" pitchFamily="34" charset="-127"/>
                  <a:ea typeface="Noto Sans CJK KR Thin" panose="020B0200000000000000" pitchFamily="34" charset="-127"/>
                </a:endParaRPr>
              </a:p>
              <a:p>
                <a:r>
                  <a:rPr lang="ko-KR" altLang="en-US" sz="1600" b="1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김가현</a:t>
                </a:r>
                <a:endParaRPr lang="en-US" altLang="ko-KR" sz="1600" b="1" dirty="0">
                  <a:latin typeface="Noto Sans CJK KR Thin" panose="020B0200000000000000" pitchFamily="34" charset="-127"/>
                  <a:ea typeface="Noto Sans CJK KR Thin" panose="020B0200000000000000" pitchFamily="34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6C9B754-B433-4A14-B65A-AE9F704138E6}"/>
                  </a:ext>
                </a:extLst>
              </p:cNvPr>
              <p:cNvSpPr txBox="1"/>
              <p:nvPr/>
            </p:nvSpPr>
            <p:spPr>
              <a:xfrm>
                <a:off x="2568004" y="2400584"/>
                <a:ext cx="190052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baseline analysis</a:t>
                </a:r>
              </a:p>
              <a:p>
                <a:r>
                  <a:rPr lang="en-US" altLang="ko-KR" sz="1600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parameter tuning</a:t>
                </a:r>
              </a:p>
              <a:p>
                <a:r>
                  <a:rPr lang="en-US" altLang="ko-KR" sz="1600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data preprocessing</a:t>
                </a: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67A29E03-9AD3-4FE4-A45B-8F9A8291EE06}"/>
                </a:ext>
              </a:extLst>
            </p:cNvPr>
            <p:cNvGrpSpPr/>
            <p:nvPr/>
          </p:nvGrpSpPr>
          <p:grpSpPr>
            <a:xfrm>
              <a:off x="4530372" y="2182446"/>
              <a:ext cx="3425679" cy="1184998"/>
              <a:chOff x="4530372" y="2182446"/>
              <a:chExt cx="3425679" cy="1184998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C154A7BD-0500-4C49-BE75-645B92CDA89A}"/>
                  </a:ext>
                </a:extLst>
              </p:cNvPr>
              <p:cNvGrpSpPr/>
              <p:nvPr/>
            </p:nvGrpSpPr>
            <p:grpSpPr>
              <a:xfrm>
                <a:off x="4530372" y="2182446"/>
                <a:ext cx="3425679" cy="1184998"/>
                <a:chOff x="1042845" y="2287866"/>
                <a:chExt cx="3425679" cy="1184998"/>
              </a:xfrm>
            </p:grpSpPr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FE6F089A-0F98-4A07-88EF-7488870CAB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521" r="3894" b="5415"/>
                <a:stretch/>
              </p:blipFill>
              <p:spPr>
                <a:xfrm>
                  <a:off x="1566718" y="2292744"/>
                  <a:ext cx="970885" cy="977900"/>
                </a:xfrm>
                <a:prstGeom prst="ellipse">
                  <a:avLst/>
                </a:prstGeom>
                <a:ln w="63500" cap="rnd">
                  <a:noFill/>
                </a:ln>
                <a:effectLst/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contourClr>
                    <a:srgbClr val="333333"/>
                  </a:contourClr>
                </a:sp3d>
              </p:spPr>
            </p:pic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90085D5-AD16-481F-8667-9C15B4998C09}"/>
                    </a:ext>
                  </a:extLst>
                </p:cNvPr>
                <p:cNvSpPr txBox="1"/>
                <p:nvPr/>
              </p:nvSpPr>
              <p:spPr>
                <a:xfrm>
                  <a:off x="1042845" y="2888089"/>
                  <a:ext cx="76655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b="1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팀원</a:t>
                  </a:r>
                  <a:endParaRPr lang="en-US" altLang="ko-KR" sz="1600" b="1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endParaRPr>
                </a:p>
                <a:p>
                  <a:r>
                    <a:rPr lang="ko-KR" altLang="en-US" sz="1600" b="1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박수빈</a:t>
                  </a:r>
                  <a:endParaRPr lang="en-US" altLang="ko-KR" sz="1600" b="1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AF8F1C0-9B39-4025-AF92-6B7757538F04}"/>
                    </a:ext>
                  </a:extLst>
                </p:cNvPr>
                <p:cNvSpPr txBox="1"/>
                <p:nvPr/>
              </p:nvSpPr>
              <p:spPr>
                <a:xfrm>
                  <a:off x="2568004" y="2287866"/>
                  <a:ext cx="1900520" cy="10772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baseline analysis</a:t>
                  </a:r>
                </a:p>
                <a:p>
                  <a:r>
                    <a:rPr lang="en-US" altLang="ko-KR" sz="1600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model approach</a:t>
                  </a:r>
                </a:p>
                <a:p>
                  <a:r>
                    <a:rPr lang="en-US" altLang="ko-KR" sz="1600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data preprocessing</a:t>
                  </a:r>
                </a:p>
                <a:p>
                  <a:r>
                    <a:rPr lang="en-US" altLang="ko-KR" sz="1600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parameter tuning</a:t>
                  </a:r>
                </a:p>
              </p:txBody>
            </p:sp>
          </p:grp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24EEEE07-F0AA-49D7-A2FE-EEBDC71024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-1666" t="18591" r="-825" b="31588"/>
              <a:stretch/>
            </p:blipFill>
            <p:spPr>
              <a:xfrm>
                <a:off x="5050087" y="2186024"/>
                <a:ext cx="979200" cy="979200"/>
              </a:xfrm>
              <a:prstGeom prst="ellipse">
                <a:avLst/>
              </a:prstGeom>
              <a:ln w="63500" cap="rnd">
                <a:noFill/>
              </a:ln>
              <a:effectLst/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contourClr>
                  <a:srgbClr val="333333"/>
                </a:contourClr>
              </a:sp3d>
            </p:spPr>
          </p:pic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2D2666CF-97E4-42A3-A67A-C497E0206767}"/>
                </a:ext>
              </a:extLst>
            </p:cNvPr>
            <p:cNvGrpSpPr/>
            <p:nvPr/>
          </p:nvGrpSpPr>
          <p:grpSpPr>
            <a:xfrm>
              <a:off x="7987459" y="2187324"/>
              <a:ext cx="3424601" cy="1180120"/>
              <a:chOff x="7987459" y="2187324"/>
              <a:chExt cx="3424601" cy="1180120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E76D54E8-179F-445F-A8DC-56A5CB8323B7}"/>
                  </a:ext>
                </a:extLst>
              </p:cNvPr>
              <p:cNvGrpSpPr/>
              <p:nvPr/>
            </p:nvGrpSpPr>
            <p:grpSpPr>
              <a:xfrm>
                <a:off x="7987459" y="2187324"/>
                <a:ext cx="3424601" cy="1180120"/>
                <a:chOff x="1026516" y="2292744"/>
                <a:chExt cx="3424601" cy="1180120"/>
              </a:xfrm>
            </p:grpSpPr>
            <p:pic>
              <p:nvPicPr>
                <p:cNvPr id="31" name="그림 30">
                  <a:extLst>
                    <a:ext uri="{FF2B5EF4-FFF2-40B4-BE49-F238E27FC236}">
                      <a16:creationId xmlns:a16="http://schemas.microsoft.com/office/drawing/2014/main" id="{3F1C7B1D-C92D-4026-A75F-6DC225B421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521" r="3894" b="5415"/>
                <a:stretch/>
              </p:blipFill>
              <p:spPr>
                <a:xfrm>
                  <a:off x="1566718" y="2292744"/>
                  <a:ext cx="970885" cy="977900"/>
                </a:xfrm>
                <a:prstGeom prst="ellipse">
                  <a:avLst/>
                </a:prstGeom>
                <a:ln w="63500" cap="rnd">
                  <a:noFill/>
                </a:ln>
                <a:effectLst/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contourClr>
                    <a:srgbClr val="333333"/>
                  </a:contourClr>
                </a:sp3d>
              </p:spPr>
            </p:pic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25AC72C-D206-46A0-9D70-02FBA83D1137}"/>
                    </a:ext>
                  </a:extLst>
                </p:cNvPr>
                <p:cNvSpPr txBox="1"/>
                <p:nvPr/>
              </p:nvSpPr>
              <p:spPr>
                <a:xfrm>
                  <a:off x="1026516" y="2888089"/>
                  <a:ext cx="76655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b="1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팀원</a:t>
                  </a:r>
                  <a:endParaRPr lang="en-US" altLang="ko-KR" sz="1600" b="1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endParaRPr>
                </a:p>
                <a:p>
                  <a:r>
                    <a:rPr lang="ko-KR" altLang="en-US" sz="1600" b="1" dirty="0" err="1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이채윤</a:t>
                  </a:r>
                  <a:endParaRPr lang="en-US" altLang="ko-KR" sz="1600" b="1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B1CA3B5-1FE8-487C-B0FF-701B486B1257}"/>
                    </a:ext>
                  </a:extLst>
                </p:cNvPr>
                <p:cNvSpPr txBox="1"/>
                <p:nvPr/>
              </p:nvSpPr>
              <p:spPr>
                <a:xfrm>
                  <a:off x="2550597" y="2406104"/>
                  <a:ext cx="1900520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data preprocessing</a:t>
                  </a:r>
                </a:p>
                <a:p>
                  <a:r>
                    <a:rPr lang="en-US" altLang="ko-KR" sz="1600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parameter tuning</a:t>
                  </a:r>
                </a:p>
                <a:p>
                  <a:r>
                    <a:rPr lang="en-US" altLang="ko-KR" sz="1600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model approach</a:t>
                  </a:r>
                </a:p>
              </p:txBody>
            </p:sp>
          </p:grp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9BB284FF-BA40-4E95-95B4-E0B7101127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18604" y="2187324"/>
                <a:ext cx="979942" cy="977900"/>
              </a:xfrm>
              <a:prstGeom prst="ellipse">
                <a:avLst/>
              </a:prstGeom>
              <a:ln w="63500" cap="rnd">
                <a:noFill/>
              </a:ln>
              <a:effectLst/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contourClr>
                  <a:srgbClr val="333333"/>
                </a:contourClr>
              </a:sp3d>
            </p:spPr>
          </p:pic>
        </p:grp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A537A22F-BD8A-4016-901D-34E1FB359B6A}"/>
              </a:ext>
            </a:extLst>
          </p:cNvPr>
          <p:cNvGrpSpPr/>
          <p:nvPr/>
        </p:nvGrpSpPr>
        <p:grpSpPr>
          <a:xfrm>
            <a:off x="1027927" y="4256384"/>
            <a:ext cx="10239145" cy="1185924"/>
            <a:chOff x="1055375" y="4179626"/>
            <a:chExt cx="10239145" cy="1185924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8584953-6879-4063-965D-CAFB4E25B631}"/>
                </a:ext>
              </a:extLst>
            </p:cNvPr>
            <p:cNvGrpSpPr/>
            <p:nvPr/>
          </p:nvGrpSpPr>
          <p:grpSpPr>
            <a:xfrm>
              <a:off x="7987459" y="4185430"/>
              <a:ext cx="3307061" cy="1180120"/>
              <a:chOff x="7987459" y="4185430"/>
              <a:chExt cx="3307061" cy="1180120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73F86678-6BDC-4D7F-8F3D-BFE742AFD3FB}"/>
                  </a:ext>
                </a:extLst>
              </p:cNvPr>
              <p:cNvGrpSpPr/>
              <p:nvPr/>
            </p:nvGrpSpPr>
            <p:grpSpPr>
              <a:xfrm>
                <a:off x="7987459" y="4185430"/>
                <a:ext cx="3307061" cy="1180120"/>
                <a:chOff x="1026516" y="2292744"/>
                <a:chExt cx="3307061" cy="1180120"/>
              </a:xfrm>
            </p:grpSpPr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CE1A12DF-5047-4C84-BDB3-4751C748D8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521" r="3894" b="5415"/>
                <a:stretch/>
              </p:blipFill>
              <p:spPr>
                <a:xfrm>
                  <a:off x="1566718" y="2292744"/>
                  <a:ext cx="970885" cy="977900"/>
                </a:xfrm>
                <a:prstGeom prst="ellipse">
                  <a:avLst/>
                </a:prstGeom>
                <a:ln w="63500" cap="rnd">
                  <a:noFill/>
                </a:ln>
                <a:effectLst/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contourClr>
                    <a:srgbClr val="333333"/>
                  </a:contourClr>
                </a:sp3d>
              </p:spPr>
            </p:pic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90521F0-B50D-47EC-94ED-D4A6D35E88EA}"/>
                    </a:ext>
                  </a:extLst>
                </p:cNvPr>
                <p:cNvSpPr txBox="1"/>
                <p:nvPr/>
              </p:nvSpPr>
              <p:spPr>
                <a:xfrm>
                  <a:off x="1026516" y="2888089"/>
                  <a:ext cx="76655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b="1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팀원</a:t>
                  </a:r>
                  <a:endParaRPr lang="en-US" altLang="ko-KR" sz="1600" b="1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endParaRPr>
                </a:p>
                <a:p>
                  <a:r>
                    <a:rPr lang="ko-KR" altLang="en-US" sz="1600" b="1" dirty="0" err="1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엄장진</a:t>
                  </a:r>
                  <a:endParaRPr lang="en-US" altLang="ko-KR" sz="1600" b="1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endParaRP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7D17BB0-BB9F-4DA6-A085-ECC77F9FA44D}"/>
                    </a:ext>
                  </a:extLst>
                </p:cNvPr>
                <p:cNvSpPr txBox="1"/>
                <p:nvPr/>
              </p:nvSpPr>
              <p:spPr>
                <a:xfrm>
                  <a:off x="2585854" y="2497002"/>
                  <a:ext cx="174772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model search</a:t>
                  </a:r>
                </a:p>
                <a:p>
                  <a:r>
                    <a:rPr lang="en-US" altLang="ko-KR" sz="1600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parameter tuning</a:t>
                  </a:r>
                </a:p>
              </p:txBody>
            </p:sp>
          </p:grp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EA011B3C-540B-4AF1-999F-EAEEE59E44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27661" y="4185430"/>
                <a:ext cx="979200" cy="977900"/>
              </a:xfrm>
              <a:prstGeom prst="ellipse">
                <a:avLst/>
              </a:prstGeom>
              <a:ln w="63500" cap="rnd">
                <a:noFill/>
              </a:ln>
              <a:effectLst/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contourClr>
                  <a:srgbClr val="333333"/>
                </a:contourClr>
              </a:sp3d>
            </p:spPr>
          </p:pic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415C09EE-E0AE-4198-98DC-EE06C3C8E5E7}"/>
                </a:ext>
              </a:extLst>
            </p:cNvPr>
            <p:cNvGrpSpPr/>
            <p:nvPr/>
          </p:nvGrpSpPr>
          <p:grpSpPr>
            <a:xfrm>
              <a:off x="4546701" y="4184130"/>
              <a:ext cx="3246112" cy="1181420"/>
              <a:chOff x="4546701" y="4184130"/>
              <a:chExt cx="3246112" cy="1181420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BF3478D3-DB28-4010-BBD0-AA5A4BB01B99}"/>
                  </a:ext>
                </a:extLst>
              </p:cNvPr>
              <p:cNvGrpSpPr/>
              <p:nvPr/>
            </p:nvGrpSpPr>
            <p:grpSpPr>
              <a:xfrm>
                <a:off x="4546701" y="4185430"/>
                <a:ext cx="3246112" cy="1180120"/>
                <a:chOff x="1059174" y="2292744"/>
                <a:chExt cx="3246112" cy="1180120"/>
              </a:xfrm>
            </p:grpSpPr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A65F8245-B344-4694-9176-A700BA25D9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521" r="3894" b="5415"/>
                <a:stretch/>
              </p:blipFill>
              <p:spPr>
                <a:xfrm>
                  <a:off x="1566718" y="2292744"/>
                  <a:ext cx="970885" cy="977900"/>
                </a:xfrm>
                <a:prstGeom prst="ellipse">
                  <a:avLst/>
                </a:prstGeom>
                <a:ln w="63500" cap="rnd">
                  <a:noFill/>
                </a:ln>
                <a:effectLst/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contourClr>
                    <a:srgbClr val="333333"/>
                  </a:contourClr>
                </a:sp3d>
              </p:spPr>
            </p:pic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DC914CE4-1DC8-4094-A1D3-BCA49C2A9DDF}"/>
                    </a:ext>
                  </a:extLst>
                </p:cNvPr>
                <p:cNvSpPr txBox="1"/>
                <p:nvPr/>
              </p:nvSpPr>
              <p:spPr>
                <a:xfrm>
                  <a:off x="1059174" y="2888089"/>
                  <a:ext cx="76655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b="1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팀원</a:t>
                  </a:r>
                  <a:endParaRPr lang="en-US" altLang="ko-KR" sz="1600" b="1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endParaRPr>
                </a:p>
                <a:p>
                  <a:r>
                    <a:rPr lang="ko-KR" altLang="en-US" sz="1600" b="1" dirty="0" err="1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김동언</a:t>
                  </a:r>
                  <a:endParaRPr lang="en-US" altLang="ko-KR" sz="1600" b="1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1E7CA17F-EBBA-44BD-AE4F-72C4D428403C}"/>
                    </a:ext>
                  </a:extLst>
                </p:cNvPr>
                <p:cNvSpPr txBox="1"/>
                <p:nvPr/>
              </p:nvSpPr>
              <p:spPr>
                <a:xfrm>
                  <a:off x="2557563" y="2518125"/>
                  <a:ext cx="174772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model search</a:t>
                  </a:r>
                </a:p>
                <a:p>
                  <a:r>
                    <a:rPr lang="en-US" altLang="ko-KR" sz="1600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parameter tuning</a:t>
                  </a:r>
                </a:p>
              </p:txBody>
            </p:sp>
          </p:grpSp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C5A663D4-3078-41A1-A059-E590E27755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50087" y="4184130"/>
                <a:ext cx="979200" cy="977900"/>
              </a:xfrm>
              <a:prstGeom prst="ellipse">
                <a:avLst/>
              </a:prstGeom>
              <a:ln w="63500" cap="rnd">
                <a:noFill/>
              </a:ln>
              <a:effectLst/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contourClr>
                  <a:srgbClr val="333333"/>
                </a:contourClr>
              </a:sp3d>
            </p:spPr>
          </p:pic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3A4F5371-9DAA-4063-B450-17C6D5EE7E18}"/>
                </a:ext>
              </a:extLst>
            </p:cNvPr>
            <p:cNvGrpSpPr/>
            <p:nvPr/>
          </p:nvGrpSpPr>
          <p:grpSpPr>
            <a:xfrm>
              <a:off x="1055375" y="4179626"/>
              <a:ext cx="3442008" cy="1185924"/>
              <a:chOff x="1055375" y="4179626"/>
              <a:chExt cx="3442008" cy="1185924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A7218C67-4D54-454E-AB6C-69FA8E5B63AC}"/>
                  </a:ext>
                </a:extLst>
              </p:cNvPr>
              <p:cNvGrpSpPr/>
              <p:nvPr/>
            </p:nvGrpSpPr>
            <p:grpSpPr>
              <a:xfrm>
                <a:off x="1055375" y="4185430"/>
                <a:ext cx="3442008" cy="1180120"/>
                <a:chOff x="1041264" y="2292744"/>
                <a:chExt cx="3442008" cy="1180120"/>
              </a:xfrm>
            </p:grpSpPr>
            <p:pic>
              <p:nvPicPr>
                <p:cNvPr id="45" name="그림 44">
                  <a:extLst>
                    <a:ext uri="{FF2B5EF4-FFF2-40B4-BE49-F238E27FC236}">
                      <a16:creationId xmlns:a16="http://schemas.microsoft.com/office/drawing/2014/main" id="{6A09E0ED-E20E-47BD-805B-805CEAD447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521" r="3894" b="5415"/>
                <a:stretch/>
              </p:blipFill>
              <p:spPr>
                <a:xfrm>
                  <a:off x="1566718" y="2292744"/>
                  <a:ext cx="970885" cy="977900"/>
                </a:xfrm>
                <a:prstGeom prst="ellipse">
                  <a:avLst/>
                </a:prstGeom>
                <a:ln w="63500" cap="rnd">
                  <a:noFill/>
                </a:ln>
                <a:effectLst/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contourClr>
                    <a:srgbClr val="333333"/>
                  </a:contourClr>
                </a:sp3d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8EE3D90E-A888-435F-9496-3E00CED438BB}"/>
                    </a:ext>
                  </a:extLst>
                </p:cNvPr>
                <p:cNvSpPr txBox="1"/>
                <p:nvPr/>
              </p:nvSpPr>
              <p:spPr>
                <a:xfrm>
                  <a:off x="1041264" y="2888089"/>
                  <a:ext cx="76655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b="1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팀원</a:t>
                  </a:r>
                  <a:endParaRPr lang="en-US" altLang="ko-KR" sz="1600" b="1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endParaRPr>
                </a:p>
                <a:p>
                  <a:r>
                    <a:rPr lang="ko-KR" altLang="en-US" sz="1600" b="1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조현욱</a:t>
                  </a:r>
                  <a:endParaRPr lang="en-US" altLang="ko-KR" sz="1600" b="1" dirty="0">
                    <a:latin typeface="Noto Sans CJK KR Thin" panose="020B0200000000000000" pitchFamily="34" charset="-127"/>
                    <a:ea typeface="Noto Sans CJK KR Thin" panose="020B0200000000000000" pitchFamily="34" charset="-127"/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2BD72F3-F601-4209-9BA6-F12254218275}"/>
                    </a:ext>
                  </a:extLst>
                </p:cNvPr>
                <p:cNvSpPr txBox="1"/>
                <p:nvPr/>
              </p:nvSpPr>
              <p:spPr>
                <a:xfrm>
                  <a:off x="2582752" y="2400350"/>
                  <a:ext cx="1900520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data preprocessing</a:t>
                  </a:r>
                </a:p>
                <a:p>
                  <a:r>
                    <a:rPr lang="en-US" altLang="ko-KR" sz="1600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parameter tuning</a:t>
                  </a:r>
                </a:p>
                <a:p>
                  <a:r>
                    <a:rPr lang="en-US" altLang="ko-KR" sz="1600" dirty="0">
                      <a:latin typeface="Noto Sans CJK KR Thin" panose="020B0200000000000000" pitchFamily="34" charset="-127"/>
                      <a:ea typeface="Noto Sans CJK KR Thin" panose="020B0200000000000000" pitchFamily="34" charset="-127"/>
                    </a:rPr>
                    <a:t>model approach</a:t>
                  </a:r>
                </a:p>
              </p:txBody>
            </p:sp>
          </p:grp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C809B76E-9FF4-4732-B2FB-12383A9113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77143" y="4179626"/>
                <a:ext cx="979200" cy="977900"/>
              </a:xfrm>
              <a:prstGeom prst="ellipse">
                <a:avLst/>
              </a:prstGeom>
              <a:ln w="63500" cap="rnd">
                <a:noFill/>
              </a:ln>
              <a:effectLst/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contourClr>
                  <a:srgbClr val="333333"/>
                </a:contourClr>
              </a:sp3d>
            </p:spPr>
          </p:pic>
        </p:grpSp>
      </p:grpSp>
    </p:spTree>
    <p:extLst>
      <p:ext uri="{BB962C8B-B14F-4D97-AF65-F5344CB8AC3E}">
        <p14:creationId xmlns:p14="http://schemas.microsoft.com/office/powerpoint/2010/main" val="3108000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C8F63CF-906E-42E3-A6C6-90E0B585B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"/>
                    </a14:imgEffect>
                    <a14:imgEffect>
                      <a14:saturation sat="22000"/>
                    </a14:imgEffect>
                    <a14:imgEffect>
                      <a14:brightnessContrast bright="20000" contras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0318" r="20741"/>
          <a:stretch/>
        </p:blipFill>
        <p:spPr>
          <a:xfrm>
            <a:off x="6850743" y="0"/>
            <a:ext cx="5341257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CDFEC9-C8EA-4C5F-90AC-FBB2C5E79516}"/>
              </a:ext>
            </a:extLst>
          </p:cNvPr>
          <p:cNvSpPr/>
          <p:nvPr/>
        </p:nvSpPr>
        <p:spPr>
          <a:xfrm>
            <a:off x="6797159" y="0"/>
            <a:ext cx="539484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CBDF6C-00DA-432E-A5B6-975955BE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12807"/>
            <a:ext cx="2743200" cy="365125"/>
          </a:xfrm>
        </p:spPr>
        <p:txBody>
          <a:bodyPr/>
          <a:lstStyle/>
          <a:p>
            <a:fld id="{0310C1EB-414A-4072-9327-962B63EBA141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7BC3C9-0324-494C-B373-656DBDB523C4}"/>
              </a:ext>
            </a:extLst>
          </p:cNvPr>
          <p:cNvSpPr/>
          <p:nvPr/>
        </p:nvSpPr>
        <p:spPr>
          <a:xfrm>
            <a:off x="721831" y="1010122"/>
            <a:ext cx="2319866" cy="5876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3.  </a:t>
            </a:r>
            <a:r>
              <a:rPr lang="ko-KR" altLang="en-US" sz="2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진행 프로세스</a:t>
            </a:r>
            <a:endParaRPr lang="en-US" altLang="ko-KR" sz="2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FEB071-2DEB-45BE-BDA8-D2ECEAED28E0}"/>
              </a:ext>
            </a:extLst>
          </p:cNvPr>
          <p:cNvSpPr txBox="1"/>
          <p:nvPr/>
        </p:nvSpPr>
        <p:spPr>
          <a:xfrm>
            <a:off x="324561" y="269188"/>
            <a:ext cx="3109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groom 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자연어처리 전문가 양성과정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5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기</a:t>
            </a:r>
            <a:endParaRPr lang="en-US" altLang="ko-KR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2</a:t>
            </a:r>
            <a:r>
              <a:rPr lang="en-US" altLang="ko-KR" sz="1400" baseline="30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nd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Project Korean MRC(QA)</a:t>
            </a:r>
            <a:endParaRPr lang="ko-KR" altLang="en-US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66624C-9FAE-4A1B-A1AB-9A426EA65486}"/>
              </a:ext>
            </a:extLst>
          </p:cNvPr>
          <p:cNvSpPr/>
          <p:nvPr/>
        </p:nvSpPr>
        <p:spPr>
          <a:xfrm>
            <a:off x="1022854" y="2719725"/>
            <a:ext cx="4483920" cy="2351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1. </a:t>
            </a:r>
            <a:r>
              <a:rPr lang="ko-KR" altLang="en-US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사전 학습 모델 사용</a:t>
            </a:r>
            <a:endParaRPr lang="en-US" altLang="ko-KR" sz="20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2. </a:t>
            </a:r>
            <a:r>
              <a:rPr lang="ko-KR" altLang="en-US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사전학습 모델의 입력 길이</a:t>
            </a:r>
            <a:endParaRPr lang="en-US" altLang="ko-KR" sz="20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3. </a:t>
            </a:r>
            <a:r>
              <a:rPr lang="ko-KR" altLang="en-US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평가방법인 편집거리의 특성 고려</a:t>
            </a:r>
            <a:endParaRPr lang="en-US" altLang="ko-KR" sz="20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4. AI hub </a:t>
            </a:r>
            <a:r>
              <a:rPr lang="ko-KR" altLang="en-US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데이터를 활용</a:t>
            </a:r>
            <a:endParaRPr lang="en-US" altLang="ko-KR" sz="20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5. </a:t>
            </a:r>
            <a:r>
              <a:rPr lang="ko-KR" altLang="en-US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자체적으로 평가할 수 있는 수단을 확보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51B6E5-5A09-45C5-B037-3A61BA8DDC62}"/>
              </a:ext>
            </a:extLst>
          </p:cNvPr>
          <p:cNvSpPr/>
          <p:nvPr/>
        </p:nvSpPr>
        <p:spPr>
          <a:xfrm>
            <a:off x="1022854" y="2082406"/>
            <a:ext cx="37224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진행 프로세스 수립 전략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76213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C8F63CF-906E-42E3-A6C6-90E0B585B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"/>
                    </a14:imgEffect>
                    <a14:imgEffect>
                      <a14:saturation sat="22000"/>
                    </a14:imgEffect>
                    <a14:imgEffect>
                      <a14:brightnessContrast bright="20000" contras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0318" r="20741"/>
          <a:stretch/>
        </p:blipFill>
        <p:spPr>
          <a:xfrm>
            <a:off x="6850743" y="0"/>
            <a:ext cx="5341257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CDFEC9-C8EA-4C5F-90AC-FBB2C5E79516}"/>
              </a:ext>
            </a:extLst>
          </p:cNvPr>
          <p:cNvSpPr/>
          <p:nvPr/>
        </p:nvSpPr>
        <p:spPr>
          <a:xfrm>
            <a:off x="6797159" y="0"/>
            <a:ext cx="539484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CBDF6C-00DA-432E-A5B6-975955BE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12807"/>
            <a:ext cx="2743200" cy="365125"/>
          </a:xfrm>
        </p:spPr>
        <p:txBody>
          <a:bodyPr/>
          <a:lstStyle/>
          <a:p>
            <a:fld id="{0310C1EB-414A-4072-9327-962B63EBA141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7BC3C9-0324-494C-B373-656DBDB523C4}"/>
              </a:ext>
            </a:extLst>
          </p:cNvPr>
          <p:cNvSpPr/>
          <p:nvPr/>
        </p:nvSpPr>
        <p:spPr>
          <a:xfrm>
            <a:off x="721831" y="1010122"/>
            <a:ext cx="2319866" cy="5876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3.  </a:t>
            </a:r>
            <a:r>
              <a:rPr lang="ko-KR" altLang="en-US" sz="2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진행 프로세스</a:t>
            </a:r>
            <a:endParaRPr lang="en-US" altLang="ko-KR" sz="2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FEB071-2DEB-45BE-BDA8-D2ECEAED28E0}"/>
              </a:ext>
            </a:extLst>
          </p:cNvPr>
          <p:cNvSpPr txBox="1"/>
          <p:nvPr/>
        </p:nvSpPr>
        <p:spPr>
          <a:xfrm>
            <a:off x="324561" y="269188"/>
            <a:ext cx="3109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groom 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자연어처리 전문가 양성과정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5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기</a:t>
            </a:r>
            <a:endParaRPr lang="en-US" altLang="ko-KR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2</a:t>
            </a:r>
            <a:r>
              <a:rPr lang="en-US" altLang="ko-KR" sz="1400" baseline="30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nd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Project Korean MRC(QA)</a:t>
            </a:r>
            <a:endParaRPr lang="ko-KR" altLang="en-US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90460C8-4AFA-412F-9BCB-269A19E96E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396769"/>
              </p:ext>
            </p:extLst>
          </p:nvPr>
        </p:nvGraphicFramePr>
        <p:xfrm>
          <a:off x="832379" y="1904397"/>
          <a:ext cx="10527241" cy="4019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9152">
                  <a:extLst>
                    <a:ext uri="{9D8B030D-6E8A-4147-A177-3AD203B41FA5}">
                      <a16:colId xmlns:a16="http://schemas.microsoft.com/office/drawing/2014/main" val="156041288"/>
                    </a:ext>
                  </a:extLst>
                </a:gridCol>
                <a:gridCol w="2767375">
                  <a:extLst>
                    <a:ext uri="{9D8B030D-6E8A-4147-A177-3AD203B41FA5}">
                      <a16:colId xmlns:a16="http://schemas.microsoft.com/office/drawing/2014/main" val="3892488877"/>
                    </a:ext>
                  </a:extLst>
                </a:gridCol>
                <a:gridCol w="4730714">
                  <a:extLst>
                    <a:ext uri="{9D8B030D-6E8A-4147-A177-3AD203B41FA5}">
                      <a16:colId xmlns:a16="http://schemas.microsoft.com/office/drawing/2014/main" val="593662709"/>
                    </a:ext>
                  </a:extLst>
                </a:gridCol>
              </a:tblGrid>
              <a:tr h="5435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구분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기간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활동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68923"/>
                  </a:ext>
                </a:extLst>
              </a:tr>
              <a:tr h="3968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baseline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code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 분석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10/5(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수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)-10/7(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금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Baseline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코드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분석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진행 프로세스 수립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618144"/>
                  </a:ext>
                </a:extLst>
              </a:tr>
              <a:tr h="585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MRC(QA)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사전 학습 모델 및 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Ai-hub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 데이터 셋 조사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10/6(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목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)-10/9(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일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MRC(QA)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 모델 자료 조사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KE-T5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모델 코드 분석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963667"/>
                  </a:ext>
                </a:extLst>
              </a:tr>
              <a:tr h="6037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모델 설정</a:t>
                      </a:r>
                    </a:p>
                    <a:p>
                      <a:pPr algn="ctr" latinLnBrk="1"/>
                      <a:endParaRPr lang="en-US" altLang="ko-KR" sz="160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10/6(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목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)-10/11(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화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KE-T5-small, base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모델 성능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비교및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 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자체 평가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metric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탐구 및 선정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02677"/>
                  </a:ext>
                </a:extLst>
              </a:tr>
              <a:tr h="6186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모델 성능개선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10/12(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수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)-10/14(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금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Learning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rate,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batch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size,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accumulation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등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hyper-parameter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조절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최적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optimizer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탐구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776863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데이터셋 추가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/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모델 학습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성능 개선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10/15(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토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)-10/19(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수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Ai hub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내 추가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기계독해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 데이터 셋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전처리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 및 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데이터 셋 비율 최적화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, generation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방법 탐구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789057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총 프로젝트 기간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10/5-10/20 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총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2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주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매일 아침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Thin" panose="020B0200000000000000" pitchFamily="34" charset="-127"/>
                          <a:ea typeface="Noto Sans CJK KR Thin" panose="020B0200000000000000" pitchFamily="34" charset="-127"/>
                        </a:rPr>
                        <a:t>저녁 팀 미팅 진행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4489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7781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C8F63CF-906E-42E3-A6C6-90E0B585B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"/>
                    </a14:imgEffect>
                    <a14:imgEffect>
                      <a14:saturation sat="22000"/>
                    </a14:imgEffect>
                    <a14:imgEffect>
                      <a14:brightnessContrast bright="20000" contras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0318" r="20741"/>
          <a:stretch/>
        </p:blipFill>
        <p:spPr>
          <a:xfrm>
            <a:off x="6850743" y="0"/>
            <a:ext cx="5341257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CDFEC9-C8EA-4C5F-90AC-FBB2C5E79516}"/>
              </a:ext>
            </a:extLst>
          </p:cNvPr>
          <p:cNvSpPr/>
          <p:nvPr/>
        </p:nvSpPr>
        <p:spPr>
          <a:xfrm>
            <a:off x="6797159" y="0"/>
            <a:ext cx="539484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CBDF6C-00DA-432E-A5B6-975955BE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12807"/>
            <a:ext cx="2743200" cy="365125"/>
          </a:xfrm>
        </p:spPr>
        <p:txBody>
          <a:bodyPr/>
          <a:lstStyle/>
          <a:p>
            <a:fld id="{0310C1EB-414A-4072-9327-962B63EBA141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FEB071-2DEB-45BE-BDA8-D2ECEAED28E0}"/>
              </a:ext>
            </a:extLst>
          </p:cNvPr>
          <p:cNvSpPr txBox="1"/>
          <p:nvPr/>
        </p:nvSpPr>
        <p:spPr>
          <a:xfrm>
            <a:off x="324561" y="269188"/>
            <a:ext cx="3109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groom 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자연어처리 전문가 양성과정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5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기</a:t>
            </a:r>
            <a:endParaRPr lang="en-US" altLang="ko-KR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2</a:t>
            </a:r>
            <a:r>
              <a:rPr lang="en-US" altLang="ko-KR" sz="1400" baseline="30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nd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Project Korean MRC(QA)</a:t>
            </a:r>
            <a:endParaRPr lang="ko-KR" altLang="en-US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180487E-B8AD-4A59-9F83-DC8014B32AAE}"/>
              </a:ext>
            </a:extLst>
          </p:cNvPr>
          <p:cNvSpPr/>
          <p:nvPr/>
        </p:nvSpPr>
        <p:spPr>
          <a:xfrm>
            <a:off x="933496" y="1447071"/>
            <a:ext cx="63901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36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KE-T5: Korean-English T5</a:t>
            </a:r>
            <a:endParaRPr lang="en-US" altLang="ko-KR" sz="3600" i="0" dirty="0">
              <a:effectLst/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66D1448-8D7C-4CBE-985B-A21E31B743EE}"/>
              </a:ext>
            </a:extLst>
          </p:cNvPr>
          <p:cNvGrpSpPr/>
          <p:nvPr/>
        </p:nvGrpSpPr>
        <p:grpSpPr>
          <a:xfrm>
            <a:off x="933496" y="2187084"/>
            <a:ext cx="10795001" cy="801407"/>
            <a:chOff x="1077429" y="2295522"/>
            <a:chExt cx="10795001" cy="80140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A379566-51EF-4785-89A3-7168A3672112}"/>
                </a:ext>
              </a:extLst>
            </p:cNvPr>
            <p:cNvSpPr/>
            <p:nvPr/>
          </p:nvSpPr>
          <p:spPr>
            <a:xfrm>
              <a:off x="1077429" y="2295522"/>
              <a:ext cx="104323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T5: Text-to-Text Transfer Transformer </a:t>
              </a:r>
              <a:r>
                <a:rPr lang="ko-KR" altLang="en-US" sz="20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모델을 한국어와 영어 코퍼스를 이용하여 사전학습한 모델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5F47527-793F-4C1F-AAF6-08D070FBEE3F}"/>
                </a:ext>
              </a:extLst>
            </p:cNvPr>
            <p:cNvSpPr/>
            <p:nvPr/>
          </p:nvSpPr>
          <p:spPr>
            <a:xfrm>
              <a:off x="1077430" y="2696819"/>
              <a:ext cx="107950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Vocabulary</a:t>
              </a:r>
              <a:r>
                <a:rPr lang="ko-KR" altLang="en-US" sz="20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는 </a:t>
              </a:r>
              <a:r>
                <a:rPr lang="en-US" altLang="ko-KR" sz="20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64,000</a:t>
              </a:r>
              <a:r>
                <a:rPr lang="ko-KR" altLang="en-US" sz="20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개의 </a:t>
              </a:r>
              <a:r>
                <a:rPr lang="en-US" altLang="ko-KR" sz="20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sub-word token</a:t>
              </a:r>
              <a:r>
                <a:rPr lang="ko-KR" altLang="en-US" sz="20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으로 이루어져 있으며</a:t>
              </a:r>
              <a:r>
                <a:rPr lang="en-US" altLang="ko-KR" sz="20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, Google</a:t>
              </a:r>
              <a:r>
                <a:rPr lang="ko-KR" altLang="en-US" sz="20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의 </a:t>
              </a:r>
              <a:r>
                <a:rPr lang="en-US" altLang="ko-KR" sz="2000" dirty="0" err="1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sentencepiece</a:t>
              </a:r>
              <a:r>
                <a:rPr lang="ko-KR" altLang="en-US" sz="20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를 이용</a:t>
              </a:r>
            </a:p>
          </p:txBody>
        </p:sp>
      </p:grpSp>
      <p:pic>
        <p:nvPicPr>
          <p:cNvPr id="18" name="Picture 2" descr="구글 새로운 자연어처리 AI 'T5' 성능은?">
            <a:extLst>
              <a:ext uri="{FF2B5EF4-FFF2-40B4-BE49-F238E27FC236}">
                <a16:creationId xmlns:a16="http://schemas.microsoft.com/office/drawing/2014/main" id="{C7BFC805-3184-46A5-B251-DF94BECCC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658" y="3224571"/>
            <a:ext cx="7556683" cy="278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67B3B18-81C5-482A-8351-CAB24A395F41}"/>
              </a:ext>
            </a:extLst>
          </p:cNvPr>
          <p:cNvSpPr/>
          <p:nvPr/>
        </p:nvSpPr>
        <p:spPr>
          <a:xfrm>
            <a:off x="649393" y="848251"/>
            <a:ext cx="1959191" cy="505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4.  </a:t>
            </a:r>
            <a:r>
              <a:rPr lang="ko-KR" altLang="en-US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프로젝트 결과</a:t>
            </a:r>
            <a:endParaRPr lang="en-US" altLang="ko-KR" sz="20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6616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C8F63CF-906E-42E3-A6C6-90E0B585B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"/>
                    </a14:imgEffect>
                    <a14:imgEffect>
                      <a14:saturation sat="22000"/>
                    </a14:imgEffect>
                    <a14:imgEffect>
                      <a14:brightnessContrast bright="20000" contras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0318" r="20741"/>
          <a:stretch/>
        </p:blipFill>
        <p:spPr>
          <a:xfrm>
            <a:off x="6850743" y="0"/>
            <a:ext cx="5341257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CDFEC9-C8EA-4C5F-90AC-FBB2C5E79516}"/>
              </a:ext>
            </a:extLst>
          </p:cNvPr>
          <p:cNvSpPr/>
          <p:nvPr/>
        </p:nvSpPr>
        <p:spPr>
          <a:xfrm>
            <a:off x="6797159" y="0"/>
            <a:ext cx="539484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CBDF6C-00DA-432E-A5B6-975955BE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12807"/>
            <a:ext cx="2743200" cy="365125"/>
          </a:xfrm>
        </p:spPr>
        <p:txBody>
          <a:bodyPr/>
          <a:lstStyle/>
          <a:p>
            <a:fld id="{0310C1EB-414A-4072-9327-962B63EBA141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FEB071-2DEB-45BE-BDA8-D2ECEAED28E0}"/>
              </a:ext>
            </a:extLst>
          </p:cNvPr>
          <p:cNvSpPr txBox="1"/>
          <p:nvPr/>
        </p:nvSpPr>
        <p:spPr>
          <a:xfrm>
            <a:off x="324561" y="269188"/>
            <a:ext cx="3109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groom 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자연어처리 전문가 양성과정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5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기</a:t>
            </a:r>
            <a:endParaRPr lang="en-US" altLang="ko-KR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2</a:t>
            </a:r>
            <a:r>
              <a:rPr lang="en-US" altLang="ko-KR" sz="1400" baseline="30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nd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Project Korean MRC(QA)</a:t>
            </a:r>
            <a:endParaRPr lang="ko-KR" altLang="en-US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095E8C-926F-4548-959F-082695A96B8C}"/>
              </a:ext>
            </a:extLst>
          </p:cNvPr>
          <p:cNvGrpSpPr/>
          <p:nvPr/>
        </p:nvGrpSpPr>
        <p:grpSpPr>
          <a:xfrm>
            <a:off x="1124979" y="2343237"/>
            <a:ext cx="10324435" cy="1386286"/>
            <a:chOff x="1117597" y="2152603"/>
            <a:chExt cx="10324435" cy="138628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78A7F7A-6E33-4855-98E5-E719F4A17995}"/>
                </a:ext>
              </a:extLst>
            </p:cNvPr>
            <p:cNvSpPr/>
            <p:nvPr/>
          </p:nvSpPr>
          <p:spPr>
            <a:xfrm>
              <a:off x="1117597" y="2152603"/>
              <a:ext cx="1032443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rgbClr val="000000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하나의 단어는 더 작은 단위의 </a:t>
              </a:r>
              <a:r>
                <a:rPr lang="ko-KR" altLang="en-US" dirty="0" err="1">
                  <a:solidFill>
                    <a:srgbClr val="000000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의미있는</a:t>
              </a:r>
              <a:r>
                <a:rPr lang="ko-KR" altLang="en-US" dirty="0">
                  <a:solidFill>
                    <a:srgbClr val="000000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 여러 </a:t>
              </a:r>
              <a:r>
                <a:rPr lang="en-US" altLang="ko-KR" dirty="0" err="1">
                  <a:solidFill>
                    <a:srgbClr val="000000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subwords</a:t>
              </a:r>
              <a:r>
                <a:rPr lang="ko-KR" altLang="en-US" dirty="0">
                  <a:solidFill>
                    <a:srgbClr val="000000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의 조합으로 구성된 경우가 많기 때문에</a:t>
              </a:r>
              <a:r>
                <a:rPr lang="en-US" altLang="ko-KR" dirty="0">
                  <a:solidFill>
                    <a:srgbClr val="000000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, </a:t>
              </a:r>
            </a:p>
            <a:p>
              <a:r>
                <a:rPr lang="ko-KR" altLang="en-US" dirty="0">
                  <a:solidFill>
                    <a:srgbClr val="000000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단어를 여러 </a:t>
              </a:r>
              <a:r>
                <a:rPr lang="en-US" altLang="ko-KR" dirty="0" err="1">
                  <a:solidFill>
                    <a:srgbClr val="000000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subwords</a:t>
              </a:r>
              <a:r>
                <a:rPr lang="ko-KR" altLang="en-US" dirty="0">
                  <a:solidFill>
                    <a:srgbClr val="000000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로 분리해 인코딩 및 </a:t>
              </a:r>
              <a:r>
                <a:rPr lang="ko-KR" altLang="en-US" dirty="0" err="1">
                  <a:solidFill>
                    <a:srgbClr val="000000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임베딩하는</a:t>
              </a:r>
              <a:r>
                <a:rPr lang="ko-KR" altLang="en-US" dirty="0">
                  <a:solidFill>
                    <a:srgbClr val="000000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 </a:t>
              </a:r>
              <a:r>
                <a:rPr lang="ko-KR" altLang="en-US" dirty="0" err="1">
                  <a:solidFill>
                    <a:srgbClr val="000000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전처리</a:t>
              </a:r>
              <a:r>
                <a:rPr lang="ko-KR" altLang="en-US" dirty="0">
                  <a:solidFill>
                    <a:srgbClr val="000000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 작업</a:t>
              </a:r>
              <a:r>
                <a:rPr lang="en-US" altLang="ko-KR" dirty="0">
                  <a:solidFill>
                    <a:srgbClr val="000000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 (Ex) birthplace = birth + place)</a:t>
              </a:r>
              <a:endParaRPr lang="ko-KR" altLang="en-US" sz="1600" dirty="0">
                <a:latin typeface="Noto Sans CJK KR Thin" panose="020B0200000000000000" pitchFamily="34" charset="-127"/>
                <a:ea typeface="Noto Sans CJK KR Thin" panose="020B0200000000000000" pitchFamily="34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0393DA4-8DB1-439B-8300-0755A4F0205F}"/>
                </a:ext>
              </a:extLst>
            </p:cNvPr>
            <p:cNvSpPr/>
            <p:nvPr/>
          </p:nvSpPr>
          <p:spPr>
            <a:xfrm>
              <a:off x="1117597" y="2892558"/>
              <a:ext cx="1017691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rgbClr val="000000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언어의 특성에 따라 영어권 언어나 한국어는 </a:t>
              </a:r>
              <a:r>
                <a:rPr lang="en-US" altLang="ko-KR" dirty="0" err="1">
                  <a:solidFill>
                    <a:srgbClr val="000000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subword</a:t>
              </a:r>
              <a:r>
                <a:rPr lang="ko-KR" altLang="en-US" dirty="0">
                  <a:solidFill>
                    <a:srgbClr val="000000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 </a:t>
              </a:r>
              <a:r>
                <a:rPr lang="en-US" altLang="ko-KR" dirty="0">
                  <a:solidFill>
                    <a:srgbClr val="000000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tokenization</a:t>
              </a:r>
              <a:r>
                <a:rPr lang="ko-KR" altLang="en-US" dirty="0">
                  <a:solidFill>
                    <a:srgbClr val="000000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을 할 때 어느정도 의미 있는 단위로 나누는 것이 가능해서</a:t>
              </a:r>
              <a:r>
                <a:rPr lang="en-US" altLang="ko-KR" dirty="0">
                  <a:solidFill>
                    <a:srgbClr val="000000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 OOV (Out-Of-Vocabulary) </a:t>
              </a:r>
              <a:r>
                <a:rPr lang="ko-KR" altLang="en-US" dirty="0">
                  <a:solidFill>
                    <a:srgbClr val="000000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문제를 완화할 수 있다</a:t>
              </a:r>
              <a:r>
                <a:rPr lang="en-US" altLang="ko-KR" dirty="0">
                  <a:solidFill>
                    <a:srgbClr val="000000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.</a:t>
              </a:r>
              <a:endParaRPr lang="ko-KR" altLang="en-US" dirty="0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3CA386-8A09-4D6F-B23C-3A96F5ABF544}"/>
              </a:ext>
            </a:extLst>
          </p:cNvPr>
          <p:cNvSpPr/>
          <p:nvPr/>
        </p:nvSpPr>
        <p:spPr>
          <a:xfrm>
            <a:off x="649393" y="848251"/>
            <a:ext cx="1959191" cy="505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4.  </a:t>
            </a:r>
            <a:r>
              <a:rPr lang="ko-KR" altLang="en-US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프로젝트 결과</a:t>
            </a:r>
            <a:endParaRPr lang="en-US" altLang="ko-KR" sz="20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78A0FF6-E27B-451C-B696-FE9349F634CF}"/>
              </a:ext>
            </a:extLst>
          </p:cNvPr>
          <p:cNvGrpSpPr/>
          <p:nvPr/>
        </p:nvGrpSpPr>
        <p:grpSpPr>
          <a:xfrm>
            <a:off x="1124979" y="4036117"/>
            <a:ext cx="8741835" cy="1868958"/>
            <a:chOff x="1117597" y="3970841"/>
            <a:chExt cx="8741835" cy="186895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8E11E2F-680E-4BB0-96B5-8FA3121B132C}"/>
                </a:ext>
              </a:extLst>
            </p:cNvPr>
            <p:cNvSpPr/>
            <p:nvPr/>
          </p:nvSpPr>
          <p:spPr>
            <a:xfrm>
              <a:off x="1142998" y="3970841"/>
              <a:ext cx="8716434" cy="120032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rgbClr val="D4D4D4"/>
                  </a:solidFill>
                  <a:latin typeface="Courier New" panose="02070309020205020404" pitchFamily="49" charset="0"/>
                </a:rPr>
                <a:t>tokenizer = T5Tokenizer.from_pretrained</a:t>
              </a:r>
              <a:r>
                <a:rPr lang="en-US" altLang="ko-KR" dirty="0">
                  <a:solidFill>
                    <a:srgbClr val="DCDCDC"/>
                  </a:solidFill>
                  <a:latin typeface="Courier New" panose="02070309020205020404" pitchFamily="49" charset="0"/>
                </a:rPr>
                <a:t>(</a:t>
              </a:r>
              <a:r>
                <a:rPr lang="en-US" altLang="ko-KR" dirty="0">
                  <a:solidFill>
                    <a:srgbClr val="CE9178"/>
                  </a:solidFill>
                  <a:latin typeface="Courier New" panose="02070309020205020404" pitchFamily="49" charset="0"/>
                </a:rPr>
                <a:t>'KETI-AIR/ke-t5-base'</a:t>
              </a:r>
              <a:r>
                <a:rPr lang="en-US" altLang="ko-KR" dirty="0">
                  <a:solidFill>
                    <a:srgbClr val="DCDCDC"/>
                  </a:solidFill>
                  <a:latin typeface="Courier New" panose="02070309020205020404" pitchFamily="49" charset="0"/>
                </a:rPr>
                <a:t>)</a:t>
              </a:r>
              <a:endParaRPr lang="en-US" altLang="ko-KR" dirty="0">
                <a:solidFill>
                  <a:srgbClr val="D4D4D4"/>
                </a:solidFill>
                <a:latin typeface="Courier New" panose="02070309020205020404" pitchFamily="49" charset="0"/>
              </a:endParaRPr>
            </a:p>
            <a:p>
              <a:r>
                <a:rPr lang="en-US" altLang="ko-KR" dirty="0" err="1">
                  <a:solidFill>
                    <a:srgbClr val="D4D4D4"/>
                  </a:solidFill>
                  <a:latin typeface="Courier New" panose="02070309020205020404" pitchFamily="49" charset="0"/>
                </a:rPr>
                <a:t>max_source_length</a:t>
              </a:r>
              <a:r>
                <a:rPr lang="en-US" altLang="ko-KR" dirty="0">
                  <a:solidFill>
                    <a:srgbClr val="D4D4D4"/>
                  </a:solidFill>
                  <a:latin typeface="Courier New" panose="02070309020205020404" pitchFamily="49" charset="0"/>
                </a:rPr>
                <a:t> = </a:t>
              </a:r>
              <a:r>
                <a:rPr lang="en-US" altLang="ko-KR" dirty="0">
                  <a:solidFill>
                    <a:srgbClr val="B5CEA8"/>
                  </a:solidFill>
                  <a:latin typeface="Courier New" panose="02070309020205020404" pitchFamily="49" charset="0"/>
                </a:rPr>
                <a:t>1031</a:t>
              </a:r>
              <a:endParaRPr lang="en-US" altLang="ko-KR" dirty="0">
                <a:solidFill>
                  <a:srgbClr val="D4D4D4"/>
                </a:solidFill>
                <a:latin typeface="Courier New" panose="02070309020205020404" pitchFamily="49" charset="0"/>
              </a:endParaRPr>
            </a:p>
            <a:p>
              <a:r>
                <a:rPr lang="en-US" altLang="ko-KR" dirty="0" err="1">
                  <a:solidFill>
                    <a:srgbClr val="D4D4D4"/>
                  </a:solidFill>
                  <a:latin typeface="Courier New" panose="02070309020205020404" pitchFamily="49" charset="0"/>
                </a:rPr>
                <a:t>max_target_length</a:t>
              </a:r>
              <a:r>
                <a:rPr lang="en-US" altLang="ko-KR" dirty="0">
                  <a:solidFill>
                    <a:srgbClr val="D4D4D4"/>
                  </a:solidFill>
                  <a:latin typeface="Courier New" panose="02070309020205020404" pitchFamily="49" charset="0"/>
                </a:rPr>
                <a:t> = </a:t>
              </a:r>
              <a:r>
                <a:rPr lang="en-US" altLang="ko-KR" dirty="0">
                  <a:solidFill>
                    <a:srgbClr val="B5CEA8"/>
                  </a:solidFill>
                  <a:latin typeface="Courier New" panose="02070309020205020404" pitchFamily="49" charset="0"/>
                </a:rPr>
                <a:t>30</a:t>
              </a:r>
              <a:endParaRPr lang="en-US" altLang="ko-KR" dirty="0">
                <a:solidFill>
                  <a:srgbClr val="D4D4D4"/>
                </a:solidFill>
                <a:latin typeface="Courier New" panose="02070309020205020404" pitchFamily="49" charset="0"/>
              </a:endParaRPr>
            </a:p>
            <a:p>
              <a:r>
                <a:rPr lang="en-US" altLang="ko-KR" dirty="0">
                  <a:solidFill>
                    <a:srgbClr val="D4D4D4"/>
                  </a:solidFill>
                  <a:latin typeface="Courier New" panose="02070309020205020404" pitchFamily="49" charset="0"/>
                </a:rPr>
                <a:t>padding = </a:t>
              </a:r>
              <a:r>
                <a:rPr lang="en-US" altLang="ko-KR" dirty="0">
                  <a:solidFill>
                    <a:srgbClr val="569CD6"/>
                  </a:solidFill>
                  <a:latin typeface="Courier New" panose="02070309020205020404" pitchFamily="49" charset="0"/>
                </a:rPr>
                <a:t>False</a:t>
              </a:r>
              <a:endParaRPr lang="en-US" altLang="ko-K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1885585-F056-4ED7-90FE-D7D5B46D13AB}"/>
                </a:ext>
              </a:extLst>
            </p:cNvPr>
            <p:cNvSpPr/>
            <p:nvPr/>
          </p:nvSpPr>
          <p:spPr>
            <a:xfrm>
              <a:off x="1117597" y="5255024"/>
              <a:ext cx="810260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solidFill>
                    <a:srgbClr val="000000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&gt; T5</a:t>
              </a:r>
              <a:r>
                <a:rPr lang="ko-KR" altLang="en-US" sz="1600" dirty="0">
                  <a:solidFill>
                    <a:srgbClr val="000000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의 </a:t>
              </a:r>
              <a:r>
                <a:rPr lang="en-US" altLang="ko-KR" sz="1600" dirty="0">
                  <a:solidFill>
                    <a:srgbClr val="000000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max source length</a:t>
              </a:r>
              <a:r>
                <a:rPr lang="ko-KR" altLang="en-US" sz="1600" dirty="0">
                  <a:solidFill>
                    <a:srgbClr val="000000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의 </a:t>
              </a:r>
              <a:r>
                <a:rPr lang="en-US" altLang="ko-KR" sz="1600" dirty="0">
                  <a:solidFill>
                    <a:srgbClr val="000000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hard limit</a:t>
              </a:r>
              <a:r>
                <a:rPr lang="ko-KR" altLang="en-US" sz="1600" dirty="0">
                  <a:solidFill>
                    <a:srgbClr val="000000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은 </a:t>
              </a:r>
              <a:r>
                <a:rPr lang="en-US" altLang="ko-KR" sz="1600" dirty="0">
                  <a:solidFill>
                    <a:srgbClr val="000000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512</a:t>
              </a:r>
              <a:r>
                <a:rPr lang="ko-KR" altLang="en-US" sz="1600" dirty="0">
                  <a:solidFill>
                    <a:srgbClr val="000000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인데</a:t>
              </a:r>
              <a:r>
                <a:rPr lang="en-US" altLang="ko-KR" sz="1600" dirty="0">
                  <a:solidFill>
                    <a:srgbClr val="000000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, </a:t>
              </a:r>
              <a:r>
                <a:rPr lang="ko-KR" altLang="en-US" sz="1600" dirty="0">
                  <a:solidFill>
                    <a:srgbClr val="000000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그 이상의 길이도 가능하다</a:t>
              </a:r>
              <a:r>
                <a:rPr lang="en-US" altLang="ko-KR" sz="1600" dirty="0">
                  <a:solidFill>
                    <a:srgbClr val="000000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. </a:t>
              </a:r>
            </a:p>
            <a:p>
              <a:r>
                <a:rPr lang="en-US" altLang="ko-KR" sz="1600" dirty="0">
                  <a:solidFill>
                    <a:srgbClr val="000000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train data</a:t>
              </a:r>
              <a:r>
                <a:rPr lang="ko-KR" altLang="en-US" sz="1600" dirty="0">
                  <a:solidFill>
                    <a:srgbClr val="000000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들의 최대 </a:t>
              </a:r>
              <a:r>
                <a:rPr lang="en-US" altLang="ko-KR" sz="1600" dirty="0">
                  <a:solidFill>
                    <a:srgbClr val="000000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context </a:t>
              </a:r>
              <a:r>
                <a:rPr lang="ko-KR" altLang="en-US" sz="1600" dirty="0">
                  <a:solidFill>
                    <a:srgbClr val="000000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길이가 </a:t>
              </a:r>
              <a:r>
                <a:rPr lang="en-US" altLang="ko-KR" sz="1600" dirty="0">
                  <a:solidFill>
                    <a:srgbClr val="000000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1031</a:t>
              </a:r>
              <a:r>
                <a:rPr lang="ko-KR" altLang="en-US" sz="1600" dirty="0">
                  <a:solidFill>
                    <a:srgbClr val="000000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이하였기에 최대 길이로 </a:t>
              </a:r>
              <a:r>
                <a:rPr lang="en-US" altLang="ko-KR" sz="1600" dirty="0">
                  <a:solidFill>
                    <a:srgbClr val="000000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max source length</a:t>
              </a:r>
              <a:r>
                <a:rPr lang="ko-KR" altLang="en-US" sz="1600" dirty="0">
                  <a:solidFill>
                    <a:srgbClr val="000000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를 설정</a:t>
              </a:r>
              <a:endParaRPr lang="ko-KR" altLang="en-US" sz="1600" dirty="0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2F08795-239F-4B7E-AF20-A8A7709EC184}"/>
              </a:ext>
            </a:extLst>
          </p:cNvPr>
          <p:cNvSpPr/>
          <p:nvPr/>
        </p:nvSpPr>
        <p:spPr>
          <a:xfrm>
            <a:off x="933496" y="1471785"/>
            <a:ext cx="63901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3600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Subword</a:t>
            </a:r>
            <a:r>
              <a:rPr lang="en-US" altLang="ko-KR" sz="36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tokenizer</a:t>
            </a:r>
          </a:p>
        </p:txBody>
      </p:sp>
    </p:spTree>
    <p:extLst>
      <p:ext uri="{BB962C8B-B14F-4D97-AF65-F5344CB8AC3E}">
        <p14:creationId xmlns:p14="http://schemas.microsoft.com/office/powerpoint/2010/main" val="1252116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C8F63CF-906E-42E3-A6C6-90E0B585B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"/>
                    </a14:imgEffect>
                    <a14:imgEffect>
                      <a14:saturation sat="22000"/>
                    </a14:imgEffect>
                    <a14:imgEffect>
                      <a14:brightnessContrast bright="20000" contras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0318" r="20741"/>
          <a:stretch/>
        </p:blipFill>
        <p:spPr>
          <a:xfrm>
            <a:off x="6850743" y="0"/>
            <a:ext cx="5341257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CDFEC9-C8EA-4C5F-90AC-FBB2C5E79516}"/>
              </a:ext>
            </a:extLst>
          </p:cNvPr>
          <p:cNvSpPr/>
          <p:nvPr/>
        </p:nvSpPr>
        <p:spPr>
          <a:xfrm>
            <a:off x="6797160" y="0"/>
            <a:ext cx="539484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CBDF6C-00DA-432E-A5B6-975955BE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12807"/>
            <a:ext cx="2743200" cy="365125"/>
          </a:xfrm>
        </p:spPr>
        <p:txBody>
          <a:bodyPr/>
          <a:lstStyle/>
          <a:p>
            <a:fld id="{0310C1EB-414A-4072-9327-962B63EBA141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FEB071-2DEB-45BE-BDA8-D2ECEAED28E0}"/>
              </a:ext>
            </a:extLst>
          </p:cNvPr>
          <p:cNvSpPr txBox="1"/>
          <p:nvPr/>
        </p:nvSpPr>
        <p:spPr>
          <a:xfrm>
            <a:off x="324561" y="269188"/>
            <a:ext cx="3109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groom 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자연어처리 전문가 양성과정 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5</a:t>
            </a:r>
            <a:r>
              <a:rPr lang="ko-KR" altLang="en-US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기</a:t>
            </a:r>
            <a:endParaRPr lang="en-US" altLang="ko-KR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2</a:t>
            </a:r>
            <a:r>
              <a:rPr lang="en-US" altLang="ko-KR" sz="1400" baseline="30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nd</a:t>
            </a:r>
            <a:r>
              <a:rPr lang="en-US" altLang="ko-KR" sz="14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Project Korean MRC(QA)</a:t>
            </a:r>
            <a:endParaRPr lang="ko-KR" altLang="en-US" sz="1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E61518-CB2A-413F-B435-D4AC0E5BA19A}"/>
              </a:ext>
            </a:extLst>
          </p:cNvPr>
          <p:cNvSpPr/>
          <p:nvPr/>
        </p:nvSpPr>
        <p:spPr>
          <a:xfrm>
            <a:off x="649393" y="848251"/>
            <a:ext cx="1959191" cy="505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4.  </a:t>
            </a:r>
            <a:r>
              <a:rPr lang="ko-KR" altLang="en-US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프로젝트 결과</a:t>
            </a:r>
            <a:endParaRPr lang="en-US" altLang="ko-KR" sz="20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42EBD-09CF-4A5A-AFED-E6F1F7A32FDC}"/>
              </a:ext>
            </a:extLst>
          </p:cNvPr>
          <p:cNvSpPr/>
          <p:nvPr/>
        </p:nvSpPr>
        <p:spPr>
          <a:xfrm>
            <a:off x="629818" y="3307590"/>
            <a:ext cx="468227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222222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가중치 증가 제한</a:t>
            </a:r>
            <a:r>
              <a:rPr lang="en-US" altLang="ko-KR" dirty="0">
                <a:solidFill>
                  <a:srgbClr val="222222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(weight decay)</a:t>
            </a:r>
            <a:r>
              <a:rPr lang="ko-KR" altLang="en-US" dirty="0">
                <a:solidFill>
                  <a:srgbClr val="222222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를 고려한 </a:t>
            </a:r>
            <a:r>
              <a:rPr lang="en-US" altLang="ko-KR" dirty="0">
                <a:solidFill>
                  <a:srgbClr val="222222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Adam </a:t>
            </a:r>
            <a:r>
              <a:rPr lang="ko-KR" altLang="en-US" dirty="0">
                <a:solidFill>
                  <a:srgbClr val="222222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알고리즘을 적용할 수 있는 </a:t>
            </a:r>
            <a:r>
              <a:rPr lang="en-US" altLang="ko-KR" dirty="0">
                <a:solidFill>
                  <a:srgbClr val="222222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optimizer</a:t>
            </a:r>
            <a:r>
              <a:rPr lang="ko-KR" altLang="en-US" dirty="0">
                <a:solidFill>
                  <a:srgbClr val="222222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로</a:t>
            </a:r>
            <a:r>
              <a:rPr lang="en-US" altLang="ko-KR" dirty="0">
                <a:solidFill>
                  <a:srgbClr val="222222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,</a:t>
            </a:r>
          </a:p>
          <a:p>
            <a:endParaRPr lang="en-US" altLang="ko-KR" dirty="0">
              <a:solidFill>
                <a:srgbClr val="222222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r>
              <a:rPr lang="en-US" altLang="ko-KR" dirty="0">
                <a:solidFill>
                  <a:srgbClr val="222222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Adam</a:t>
            </a:r>
            <a:r>
              <a:rPr lang="ko-KR" altLang="en-US" dirty="0">
                <a:solidFill>
                  <a:srgbClr val="222222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과 비교해서 변수를 업데이트할 때</a:t>
            </a:r>
            <a:r>
              <a:rPr lang="en-US" altLang="ko-KR" dirty="0">
                <a:solidFill>
                  <a:srgbClr val="222222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가중치의 증가를 제한한다</a:t>
            </a:r>
            <a:r>
              <a:rPr lang="en-US" altLang="ko-KR" dirty="0">
                <a:solidFill>
                  <a:srgbClr val="222222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.</a:t>
            </a:r>
            <a:r>
              <a:rPr lang="ko-KR" altLang="en-US" dirty="0">
                <a:solidFill>
                  <a:srgbClr val="222222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en-US" altLang="ko-KR" dirty="0">
                <a:solidFill>
                  <a:srgbClr val="222222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L2 normalization </a:t>
            </a:r>
            <a:r>
              <a:rPr lang="ko-KR" altLang="en-US" dirty="0">
                <a:solidFill>
                  <a:srgbClr val="222222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보다 </a:t>
            </a:r>
            <a:r>
              <a:rPr lang="en-US" altLang="ko-KR" dirty="0">
                <a:solidFill>
                  <a:srgbClr val="222222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training loss</a:t>
            </a:r>
            <a:r>
              <a:rPr lang="ko-KR" altLang="en-US" dirty="0">
                <a:solidFill>
                  <a:srgbClr val="222222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를 더 작게 줄일 수 있다</a:t>
            </a:r>
            <a:r>
              <a:rPr lang="en-US" altLang="ko-KR" dirty="0">
                <a:solidFill>
                  <a:srgbClr val="222222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. </a:t>
            </a:r>
            <a:endParaRPr lang="ko-KR" altLang="en-US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59A1047-6E5E-4201-B261-557926718E54}"/>
              </a:ext>
            </a:extLst>
          </p:cNvPr>
          <p:cNvSpPr/>
          <p:nvPr/>
        </p:nvSpPr>
        <p:spPr>
          <a:xfrm>
            <a:off x="643621" y="2683836"/>
            <a:ext cx="19591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200" dirty="0" err="1">
                <a:solidFill>
                  <a:srgbClr val="222222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AdamW</a:t>
            </a:r>
            <a:endParaRPr lang="en-US" altLang="ko-KR" sz="3200" dirty="0">
              <a:solidFill>
                <a:srgbClr val="222222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FB41139-4C7E-4761-95FA-717C72DB3B29}"/>
              </a:ext>
            </a:extLst>
          </p:cNvPr>
          <p:cNvCxnSpPr/>
          <p:nvPr/>
        </p:nvCxnSpPr>
        <p:spPr>
          <a:xfrm>
            <a:off x="5470316" y="848251"/>
            <a:ext cx="0" cy="5520399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FCF720D-DD16-4989-92FE-84CF5E24444B}"/>
              </a:ext>
            </a:extLst>
          </p:cNvPr>
          <p:cNvSpPr/>
          <p:nvPr/>
        </p:nvSpPr>
        <p:spPr>
          <a:xfrm>
            <a:off x="5807112" y="1779874"/>
            <a:ext cx="26340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3200" dirty="0">
                <a:solidFill>
                  <a:srgbClr val="222222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자체</a:t>
            </a:r>
            <a:r>
              <a:rPr lang="en-US" altLang="ko-KR" sz="3200" dirty="0">
                <a:solidFill>
                  <a:srgbClr val="222222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ko-KR" altLang="en-US" sz="3200" dirty="0">
                <a:solidFill>
                  <a:srgbClr val="222222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평가 지표</a:t>
            </a:r>
            <a:endParaRPr lang="en-US" altLang="ko-KR" sz="3200" dirty="0">
              <a:solidFill>
                <a:srgbClr val="222222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C3EA366-EAA4-484B-B135-B811047348B7}"/>
              </a:ext>
            </a:extLst>
          </p:cNvPr>
          <p:cNvSpPr/>
          <p:nvPr/>
        </p:nvSpPr>
        <p:spPr>
          <a:xfrm>
            <a:off x="649393" y="1784613"/>
            <a:ext cx="19534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3200" dirty="0">
                <a:solidFill>
                  <a:srgbClr val="222222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Optimizer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CBB4EF0-616C-4B0B-B697-8274BA3559FB}"/>
              </a:ext>
            </a:extLst>
          </p:cNvPr>
          <p:cNvGrpSpPr/>
          <p:nvPr/>
        </p:nvGrpSpPr>
        <p:grpSpPr>
          <a:xfrm>
            <a:off x="5834279" y="2461283"/>
            <a:ext cx="5997750" cy="1295661"/>
            <a:chOff x="1183120" y="2430505"/>
            <a:chExt cx="6538953" cy="129566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4E280F3-A6BE-4780-AD14-1F41C1563CFC}"/>
                </a:ext>
              </a:extLst>
            </p:cNvPr>
            <p:cNvSpPr/>
            <p:nvPr/>
          </p:nvSpPr>
          <p:spPr>
            <a:xfrm>
              <a:off x="1183120" y="2430505"/>
              <a:ext cx="19743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ko-KR" sz="2400" dirty="0">
                  <a:solidFill>
                    <a:srgbClr val="222222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edit accuracy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FD532F9-600C-4B55-9F0B-9437B38D229A}"/>
                </a:ext>
              </a:extLst>
            </p:cNvPr>
            <p:cNvSpPr/>
            <p:nvPr/>
          </p:nvSpPr>
          <p:spPr>
            <a:xfrm>
              <a:off x="1183120" y="2986002"/>
              <a:ext cx="365940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편집거리</a:t>
              </a:r>
              <a:r>
                <a:rPr lang="en-US" altLang="ko-KR" sz="20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(</a:t>
              </a:r>
              <a:r>
                <a:rPr lang="en-US" altLang="ko-KR" sz="2000" dirty="0" err="1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Levenshtein</a:t>
              </a:r>
              <a:r>
                <a:rPr lang="en-US" altLang="ko-KR" sz="2000" dirty="0"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 Distance)</a:t>
              </a:r>
              <a:endParaRPr lang="ko-KR" altLang="en-US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968F901-C9F4-400C-ADA1-837BC9D4F115}"/>
                </a:ext>
              </a:extLst>
            </p:cNvPr>
            <p:cNvSpPr/>
            <p:nvPr/>
          </p:nvSpPr>
          <p:spPr>
            <a:xfrm>
              <a:off x="1183120" y="3418389"/>
              <a:ext cx="6538953" cy="30777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err="1">
                  <a:solidFill>
                    <a:schemeClr val="bg1"/>
                  </a:solidFill>
                  <a:latin typeface="Courier New" panose="02070309020205020404" pitchFamily="49" charset="0"/>
                </a:rPr>
                <a:t>nltk.edit_distance</a:t>
              </a:r>
              <a:r>
                <a:rPr lang="en-US" altLang="ko-KR" sz="1400" dirty="0">
                  <a:solidFill>
                    <a:schemeClr val="bg1"/>
                  </a:solidFill>
                  <a:latin typeface="Courier New" panose="02070309020205020404" pitchFamily="49" charset="0"/>
                </a:rPr>
                <a:t>(predictions, </a:t>
              </a:r>
              <a:r>
                <a:rPr lang="en-US" altLang="ko-KR" sz="1400" dirty="0" err="1">
                  <a:solidFill>
                    <a:schemeClr val="bg1"/>
                  </a:solidFill>
                  <a:latin typeface="Courier New" panose="02070309020205020404" pitchFamily="49" charset="0"/>
                </a:rPr>
                <a:t>target_labels</a:t>
              </a:r>
              <a:r>
                <a:rPr lang="en-US" altLang="ko-KR" sz="1400" dirty="0">
                  <a:solidFill>
                    <a:schemeClr val="bg1"/>
                  </a:solidFill>
                  <a:latin typeface="Courier New" panose="02070309020205020404" pitchFamily="49" charset="0"/>
                </a:rPr>
                <a:t>)</a:t>
              </a:r>
              <a:endParaRPr lang="en-US" altLang="ko-KR" sz="14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6AF2400-041D-4BD1-B8BD-A11020040263}"/>
              </a:ext>
            </a:extLst>
          </p:cNvPr>
          <p:cNvSpPr/>
          <p:nvPr/>
        </p:nvSpPr>
        <p:spPr>
          <a:xfrm>
            <a:off x="5834279" y="4603433"/>
            <a:ext cx="50318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target labels</a:t>
            </a:r>
            <a:r>
              <a:rPr lang="ko-KR" altLang="en-US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과</a:t>
            </a:r>
            <a:r>
              <a:rPr lang="en-US" altLang="ko-KR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prediction</a:t>
            </a:r>
            <a:r>
              <a:rPr lang="ko-KR" altLang="en-US" sz="2000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간의 유사도를 측정</a:t>
            </a:r>
            <a:endParaRPr lang="en-US" altLang="ko-KR" sz="2000" i="0" dirty="0">
              <a:effectLst/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139BADA-293E-4F5F-B11A-15DA6CA9C48D}"/>
              </a:ext>
            </a:extLst>
          </p:cNvPr>
          <p:cNvSpPr/>
          <p:nvPr/>
        </p:nvSpPr>
        <p:spPr>
          <a:xfrm>
            <a:off x="5834279" y="4141768"/>
            <a:ext cx="2329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2400" dirty="0">
                <a:solidFill>
                  <a:srgbClr val="222222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cosine accuracy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34C8A64-A0D9-4706-8124-56DEFC29A984}"/>
              </a:ext>
            </a:extLst>
          </p:cNvPr>
          <p:cNvSpPr/>
          <p:nvPr/>
        </p:nvSpPr>
        <p:spPr>
          <a:xfrm>
            <a:off x="5807112" y="5057100"/>
            <a:ext cx="620036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ourier New" panose="02070309020205020404" pitchFamily="49" charset="0"/>
              </a:rPr>
              <a:t>1 - </a:t>
            </a:r>
            <a:r>
              <a:rPr lang="en-US" altLang="ko-KR" sz="1400" dirty="0" err="1">
                <a:solidFill>
                  <a:schemeClr val="bg1"/>
                </a:solidFill>
                <a:latin typeface="Courier New" panose="02070309020205020404" pitchFamily="49" charset="0"/>
              </a:rPr>
              <a:t>spatial.distance.cosine</a:t>
            </a:r>
            <a:r>
              <a:rPr lang="en-US" altLang="ko-KR" sz="1400" dirty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chemeClr val="bg1"/>
                </a:solidFill>
                <a:latin typeface="Courier New" panose="02070309020205020404" pitchFamily="49" charset="0"/>
              </a:rPr>
              <a:t>distance_pred</a:t>
            </a:r>
            <a:r>
              <a:rPr lang="en-US" altLang="ko-KR" sz="1400" dirty="0">
                <a:solidFill>
                  <a:schemeClr val="bg1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chemeClr val="bg1"/>
                </a:solidFill>
                <a:latin typeface="Courier New" panose="02070309020205020404" pitchFamily="49" charset="0"/>
              </a:rPr>
              <a:t>distance_tar</a:t>
            </a:r>
            <a:r>
              <a:rPr lang="en-US" altLang="ko-KR" sz="1400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  <a:endParaRPr lang="en-US" altLang="ko-KR" sz="1400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26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1205</TotalTime>
  <Words>1988</Words>
  <Application>Microsoft Office PowerPoint</Application>
  <PresentationFormat>와이드스크린</PresentationFormat>
  <Paragraphs>428</Paragraphs>
  <Slides>28</Slides>
  <Notes>0</Notes>
  <HiddenSlides>9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Noto Sans CJK KR Light</vt:lpstr>
      <vt:lpstr>Noto Sans CJK KR Thin</vt:lpstr>
      <vt:lpstr>맑은 고딕</vt:lpstr>
      <vt:lpstr>Arial</vt:lpstr>
      <vt:lpstr>Book Antiqua</vt:lpstr>
      <vt:lpstr>Courier New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김가현</dc:creator>
  <cp:lastModifiedBy>김가현</cp:lastModifiedBy>
  <cp:revision>30</cp:revision>
  <dcterms:created xsi:type="dcterms:W3CDTF">2022-10-17T06:36:48Z</dcterms:created>
  <dcterms:modified xsi:type="dcterms:W3CDTF">2022-10-19T15:26:17Z</dcterms:modified>
</cp:coreProperties>
</file>